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304" r:id="rId3"/>
    <p:sldId id="307" r:id="rId4"/>
    <p:sldId id="326" r:id="rId5"/>
    <p:sldId id="308" r:id="rId6"/>
    <p:sldId id="322" r:id="rId7"/>
    <p:sldId id="323" r:id="rId8"/>
    <p:sldId id="319" r:id="rId9"/>
    <p:sldId id="320" r:id="rId10"/>
    <p:sldId id="315" r:id="rId11"/>
    <p:sldId id="311" r:id="rId12"/>
    <p:sldId id="325" r:id="rId13"/>
    <p:sldId id="318" r:id="rId14"/>
    <p:sldId id="314" r:id="rId15"/>
    <p:sldId id="324" r:id="rId16"/>
    <p:sldId id="327" r:id="rId17"/>
    <p:sldId id="328" r:id="rId18"/>
    <p:sldId id="329" r:id="rId19"/>
    <p:sldId id="330" r:id="rId20"/>
    <p:sldId id="270" r:id="rId21"/>
  </p:sldIdLst>
  <p:sldSz cx="9144000" cy="5143500" type="screen16x9"/>
  <p:notesSz cx="6858000" cy="9144000"/>
  <p:embeddedFontLst>
    <p:embeddedFont>
      <p:font typeface="Edu VIC WA NT Beginner" pitchFamily="2" charset="0"/>
      <p:regular r:id="rId23"/>
      <p:bold r:id="rId24"/>
    </p:embeddedFont>
    <p:embeddedFont>
      <p:font typeface="Mulish" pitchFamily="2" charset="77"/>
      <p:regular r:id="rId25"/>
      <p:bold r:id="rId26"/>
      <p:italic r:id="rId27"/>
      <p:boldItalic r:id="rId28"/>
    </p:embeddedFont>
    <p:embeddedFont>
      <p:font typeface="Nunito Light" panose="020F0302020204030204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EDA4B-8BE6-4DE3-BD2E-B50121E8C025}">
  <a:tblStyle styleId="{7A1EDA4B-8BE6-4DE3-BD2E-B50121E8C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DF3594-DFB0-444F-888B-0031279F94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6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A7F2FB-A35C-451A-9186-1F2751B0F000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E01C3A-EE3E-4BD1-B3E1-233AAA97FA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Understanding instructions</a:t>
          </a:r>
          <a:endParaRPr lang="en-US" dirty="0"/>
        </a:p>
      </dgm:t>
    </dgm:pt>
    <dgm:pt modelId="{369203F7-F30A-4870-BDB9-A40C9E1DD9C6}" type="parTrans" cxnId="{1A3F3527-8BDA-4E32-A592-1D089FBB959C}">
      <dgm:prSet/>
      <dgm:spPr/>
      <dgm:t>
        <a:bodyPr/>
        <a:lstStyle/>
        <a:p>
          <a:endParaRPr lang="en-US"/>
        </a:p>
      </dgm:t>
    </dgm:pt>
    <dgm:pt modelId="{7A087B1E-3E6A-4F2C-933B-ED10E6E7D82F}" type="sibTrans" cxnId="{1A3F3527-8BDA-4E32-A592-1D089FBB959C}">
      <dgm:prSet/>
      <dgm:spPr/>
      <dgm:t>
        <a:bodyPr/>
        <a:lstStyle/>
        <a:p>
          <a:endParaRPr lang="en-US"/>
        </a:p>
      </dgm:t>
    </dgm:pt>
    <dgm:pt modelId="{186EF010-5762-4F1E-94E1-D1C580F5044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Predicting </a:t>
          </a:r>
          <a:endParaRPr lang="en-US"/>
        </a:p>
      </dgm:t>
    </dgm:pt>
    <dgm:pt modelId="{6D8EF082-00A2-4909-B7EE-38C73BCB52C6}" type="parTrans" cxnId="{8273939D-BC5B-4385-9892-B6F116EBA6C0}">
      <dgm:prSet/>
      <dgm:spPr/>
      <dgm:t>
        <a:bodyPr/>
        <a:lstStyle/>
        <a:p>
          <a:endParaRPr lang="en-US"/>
        </a:p>
      </dgm:t>
    </dgm:pt>
    <dgm:pt modelId="{FD4E1258-3674-44BD-BC01-1BB122E2A0FA}" type="sibTrans" cxnId="{8273939D-BC5B-4385-9892-B6F116EBA6C0}">
      <dgm:prSet/>
      <dgm:spPr/>
      <dgm:t>
        <a:bodyPr/>
        <a:lstStyle/>
        <a:p>
          <a:endParaRPr lang="en-US"/>
        </a:p>
      </dgm:t>
    </dgm:pt>
    <dgm:pt modelId="{5E9620CB-619D-42AA-92CC-6299EA3926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Identifying key words</a:t>
          </a:r>
          <a:endParaRPr lang="en-US"/>
        </a:p>
      </dgm:t>
    </dgm:pt>
    <dgm:pt modelId="{BF768441-B339-4AB1-B135-7DF7CB1D244D}" type="parTrans" cxnId="{BC48FB8A-D60B-423E-B45B-66531455136A}">
      <dgm:prSet/>
      <dgm:spPr/>
      <dgm:t>
        <a:bodyPr/>
        <a:lstStyle/>
        <a:p>
          <a:endParaRPr lang="en-US"/>
        </a:p>
      </dgm:t>
    </dgm:pt>
    <dgm:pt modelId="{EAE357BB-1CFC-4000-A5A2-7EB909CF3056}" type="sibTrans" cxnId="{BC48FB8A-D60B-423E-B45B-66531455136A}">
      <dgm:prSet/>
      <dgm:spPr/>
      <dgm:t>
        <a:bodyPr/>
        <a:lstStyle/>
        <a:p>
          <a:endParaRPr lang="en-US"/>
        </a:p>
      </dgm:t>
    </dgm:pt>
    <dgm:pt modelId="{B316D75A-5DFD-48C1-89F6-F6E17E6D0B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Listening for specific information</a:t>
          </a:r>
          <a:endParaRPr lang="en-US"/>
        </a:p>
      </dgm:t>
    </dgm:pt>
    <dgm:pt modelId="{A5FB87C1-C9BD-4F59-9FC3-2E6E6EDD7D0E}" type="parTrans" cxnId="{7703D17C-18CD-41BB-A9C8-CA98EA2B728B}">
      <dgm:prSet/>
      <dgm:spPr/>
      <dgm:t>
        <a:bodyPr/>
        <a:lstStyle/>
        <a:p>
          <a:endParaRPr lang="en-US"/>
        </a:p>
      </dgm:t>
    </dgm:pt>
    <dgm:pt modelId="{0CC8B5D6-D065-4B1F-941A-3DFD6E273161}" type="sibTrans" cxnId="{7703D17C-18CD-41BB-A9C8-CA98EA2B728B}">
      <dgm:prSet/>
      <dgm:spPr/>
      <dgm:t>
        <a:bodyPr/>
        <a:lstStyle/>
        <a:p>
          <a:endParaRPr lang="en-US"/>
        </a:p>
      </dgm:t>
    </dgm:pt>
    <dgm:pt modelId="{9DD30010-76B6-450D-9A41-74CDBD15C9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Recognizing distractors</a:t>
          </a:r>
          <a:endParaRPr lang="en-US"/>
        </a:p>
      </dgm:t>
    </dgm:pt>
    <dgm:pt modelId="{5CD9212C-CBC5-408F-9E73-524D841193D3}" type="parTrans" cxnId="{69A5DD4B-7327-44B6-B9E8-55C2709F286D}">
      <dgm:prSet/>
      <dgm:spPr/>
      <dgm:t>
        <a:bodyPr/>
        <a:lstStyle/>
        <a:p>
          <a:endParaRPr lang="en-US"/>
        </a:p>
      </dgm:t>
    </dgm:pt>
    <dgm:pt modelId="{A9CCE4E1-99D1-4301-88A3-EFA0E3AB5034}" type="sibTrans" cxnId="{69A5DD4B-7327-44B6-B9E8-55C2709F286D}">
      <dgm:prSet/>
      <dgm:spPr/>
      <dgm:t>
        <a:bodyPr/>
        <a:lstStyle/>
        <a:p>
          <a:endParaRPr lang="en-US"/>
        </a:p>
      </dgm:t>
    </dgm:pt>
    <dgm:pt modelId="{F49FD2B8-044C-4F89-ACD7-74FFF028E55D}" type="pres">
      <dgm:prSet presAssocID="{3AA7F2FB-A35C-451A-9186-1F2751B0F000}" presName="root" presStyleCnt="0">
        <dgm:presLayoutVars>
          <dgm:dir/>
          <dgm:resizeHandles val="exact"/>
        </dgm:presLayoutVars>
      </dgm:prSet>
      <dgm:spPr/>
    </dgm:pt>
    <dgm:pt modelId="{EC81C0FD-A671-48E3-B6C6-B9E89ECA1BF2}" type="pres">
      <dgm:prSet presAssocID="{C4E01C3A-EE3E-4BD1-B3E1-233AAA97FA17}" presName="compNode" presStyleCnt="0"/>
      <dgm:spPr/>
    </dgm:pt>
    <dgm:pt modelId="{85677369-CD81-46AC-965D-85809F10B5DC}" type="pres">
      <dgm:prSet presAssocID="{C4E01C3A-EE3E-4BD1-B3E1-233AAA97FA17}" presName="iconBgRect" presStyleLbl="bgShp" presStyleIdx="0" presStyleCnt="5"/>
      <dgm:spPr/>
    </dgm:pt>
    <dgm:pt modelId="{AF0D09AA-0962-45F7-A69E-BE8F48E8A029}" type="pres">
      <dgm:prSet presAssocID="{C4E01C3A-EE3E-4BD1-B3E1-233AAA97FA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7C68DC4-6E18-4E73-A82D-2DC9F8EE9FB9}" type="pres">
      <dgm:prSet presAssocID="{C4E01C3A-EE3E-4BD1-B3E1-233AAA97FA17}" presName="spaceRect" presStyleCnt="0"/>
      <dgm:spPr/>
    </dgm:pt>
    <dgm:pt modelId="{2BCB3623-2C34-4053-B432-D7351D31CCB6}" type="pres">
      <dgm:prSet presAssocID="{C4E01C3A-EE3E-4BD1-B3E1-233AAA97FA17}" presName="textRect" presStyleLbl="revTx" presStyleIdx="0" presStyleCnt="5">
        <dgm:presLayoutVars>
          <dgm:chMax val="1"/>
          <dgm:chPref val="1"/>
        </dgm:presLayoutVars>
      </dgm:prSet>
      <dgm:spPr/>
    </dgm:pt>
    <dgm:pt modelId="{FE3715D4-7EA2-41DF-B69D-34B2733D0013}" type="pres">
      <dgm:prSet presAssocID="{7A087B1E-3E6A-4F2C-933B-ED10E6E7D82F}" presName="sibTrans" presStyleCnt="0"/>
      <dgm:spPr/>
    </dgm:pt>
    <dgm:pt modelId="{83026848-1858-4F1B-957A-EDCD51468663}" type="pres">
      <dgm:prSet presAssocID="{186EF010-5762-4F1E-94E1-D1C580F50444}" presName="compNode" presStyleCnt="0"/>
      <dgm:spPr/>
    </dgm:pt>
    <dgm:pt modelId="{F4ABB9D9-14DD-42C5-9975-FBC005214D6F}" type="pres">
      <dgm:prSet presAssocID="{186EF010-5762-4F1E-94E1-D1C580F50444}" presName="iconBgRect" presStyleLbl="bgShp" presStyleIdx="1" presStyleCnt="5"/>
      <dgm:spPr/>
    </dgm:pt>
    <dgm:pt modelId="{D430B4CE-06B7-495C-A5C2-2F2FD1A51A94}" type="pres">
      <dgm:prSet presAssocID="{186EF010-5762-4F1E-94E1-D1C580F5044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16A03157-4AD7-49DD-A44C-A16612D55393}" type="pres">
      <dgm:prSet presAssocID="{186EF010-5762-4F1E-94E1-D1C580F50444}" presName="spaceRect" presStyleCnt="0"/>
      <dgm:spPr/>
    </dgm:pt>
    <dgm:pt modelId="{74A6176E-EF6A-49B2-A21A-84DB5EA13B71}" type="pres">
      <dgm:prSet presAssocID="{186EF010-5762-4F1E-94E1-D1C580F50444}" presName="textRect" presStyleLbl="revTx" presStyleIdx="1" presStyleCnt="5">
        <dgm:presLayoutVars>
          <dgm:chMax val="1"/>
          <dgm:chPref val="1"/>
        </dgm:presLayoutVars>
      </dgm:prSet>
      <dgm:spPr/>
    </dgm:pt>
    <dgm:pt modelId="{403D8630-A156-49B9-8D48-335EF1DE5C11}" type="pres">
      <dgm:prSet presAssocID="{FD4E1258-3674-44BD-BC01-1BB122E2A0FA}" presName="sibTrans" presStyleCnt="0"/>
      <dgm:spPr/>
    </dgm:pt>
    <dgm:pt modelId="{C3E8AFC9-42FB-4D85-A411-63C477479EAB}" type="pres">
      <dgm:prSet presAssocID="{5E9620CB-619D-42AA-92CC-6299EA3926F4}" presName="compNode" presStyleCnt="0"/>
      <dgm:spPr/>
    </dgm:pt>
    <dgm:pt modelId="{B308310A-0EE7-41F2-A772-073DBA95D71B}" type="pres">
      <dgm:prSet presAssocID="{5E9620CB-619D-42AA-92CC-6299EA3926F4}" presName="iconBgRect" presStyleLbl="bgShp" presStyleIdx="2" presStyleCnt="5"/>
      <dgm:spPr/>
    </dgm:pt>
    <dgm:pt modelId="{68DFBC55-49B6-47DF-8D68-0D5B6852A25F}" type="pres">
      <dgm:prSet presAssocID="{5E9620CB-619D-42AA-92CC-6299EA3926F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72BEBB2-9BF7-42BB-9BFE-9AA7F5313E4C}" type="pres">
      <dgm:prSet presAssocID="{5E9620CB-619D-42AA-92CC-6299EA3926F4}" presName="spaceRect" presStyleCnt="0"/>
      <dgm:spPr/>
    </dgm:pt>
    <dgm:pt modelId="{F2A2D8C2-3CB0-4FD8-A5DA-50910E551328}" type="pres">
      <dgm:prSet presAssocID="{5E9620CB-619D-42AA-92CC-6299EA3926F4}" presName="textRect" presStyleLbl="revTx" presStyleIdx="2" presStyleCnt="5">
        <dgm:presLayoutVars>
          <dgm:chMax val="1"/>
          <dgm:chPref val="1"/>
        </dgm:presLayoutVars>
      </dgm:prSet>
      <dgm:spPr/>
    </dgm:pt>
    <dgm:pt modelId="{45ECE717-0C1A-4F84-866A-C84DD773860F}" type="pres">
      <dgm:prSet presAssocID="{EAE357BB-1CFC-4000-A5A2-7EB909CF3056}" presName="sibTrans" presStyleCnt="0"/>
      <dgm:spPr/>
    </dgm:pt>
    <dgm:pt modelId="{8FD4F1E1-4CB7-4587-A883-4F3F600CE496}" type="pres">
      <dgm:prSet presAssocID="{B316D75A-5DFD-48C1-89F6-F6E17E6D0B1E}" presName="compNode" presStyleCnt="0"/>
      <dgm:spPr/>
    </dgm:pt>
    <dgm:pt modelId="{FD53B05C-DDCA-48EA-93BB-E2CEBE7E9161}" type="pres">
      <dgm:prSet presAssocID="{B316D75A-5DFD-48C1-89F6-F6E17E6D0B1E}" presName="iconBgRect" presStyleLbl="bgShp" presStyleIdx="3" presStyleCnt="5"/>
      <dgm:spPr/>
    </dgm:pt>
    <dgm:pt modelId="{E8751D53-2EEF-4FF0-96C6-FD5E1107AB49}" type="pres">
      <dgm:prSet presAssocID="{B316D75A-5DFD-48C1-89F6-F6E17E6D0B1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6118E2B4-D998-427B-8F96-FB38B613CBF9}" type="pres">
      <dgm:prSet presAssocID="{B316D75A-5DFD-48C1-89F6-F6E17E6D0B1E}" presName="spaceRect" presStyleCnt="0"/>
      <dgm:spPr/>
    </dgm:pt>
    <dgm:pt modelId="{51699D0F-4448-4AB6-8DF2-8792ABBD1C1F}" type="pres">
      <dgm:prSet presAssocID="{B316D75A-5DFD-48C1-89F6-F6E17E6D0B1E}" presName="textRect" presStyleLbl="revTx" presStyleIdx="3" presStyleCnt="5">
        <dgm:presLayoutVars>
          <dgm:chMax val="1"/>
          <dgm:chPref val="1"/>
        </dgm:presLayoutVars>
      </dgm:prSet>
      <dgm:spPr/>
    </dgm:pt>
    <dgm:pt modelId="{5E1A5091-0D7E-43D5-B4A5-D4E581468099}" type="pres">
      <dgm:prSet presAssocID="{0CC8B5D6-D065-4B1F-941A-3DFD6E273161}" presName="sibTrans" presStyleCnt="0"/>
      <dgm:spPr/>
    </dgm:pt>
    <dgm:pt modelId="{D0E903EE-4DA8-4C29-862D-B68A090307F8}" type="pres">
      <dgm:prSet presAssocID="{9DD30010-76B6-450D-9A41-74CDBD15C9F7}" presName="compNode" presStyleCnt="0"/>
      <dgm:spPr/>
    </dgm:pt>
    <dgm:pt modelId="{DA0AD24F-92A6-45D1-BB68-5731D75FC09F}" type="pres">
      <dgm:prSet presAssocID="{9DD30010-76B6-450D-9A41-74CDBD15C9F7}" presName="iconBgRect" presStyleLbl="bgShp" presStyleIdx="4" presStyleCnt="5"/>
      <dgm:spPr/>
    </dgm:pt>
    <dgm:pt modelId="{56A72520-A43A-4894-8183-8C9A9052F256}" type="pres">
      <dgm:prSet presAssocID="{9DD30010-76B6-450D-9A41-74CDBD15C9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31EC4AC-BB1C-4FA3-8FE9-A0E83F2DB6FE}" type="pres">
      <dgm:prSet presAssocID="{9DD30010-76B6-450D-9A41-74CDBD15C9F7}" presName="spaceRect" presStyleCnt="0"/>
      <dgm:spPr/>
    </dgm:pt>
    <dgm:pt modelId="{5B7C071D-59CD-4C1F-982C-0142ED45D40C}" type="pres">
      <dgm:prSet presAssocID="{9DD30010-76B6-450D-9A41-74CDBD15C9F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9718104-3C1E-4D70-9B08-E86765C83522}" type="presOf" srcId="{186EF010-5762-4F1E-94E1-D1C580F50444}" destId="{74A6176E-EF6A-49B2-A21A-84DB5EA13B71}" srcOrd="0" destOrd="0" presId="urn:microsoft.com/office/officeart/2018/5/layout/IconCircleLabelList"/>
    <dgm:cxn modelId="{572E7A09-CB8C-4FCB-B03A-8472B3EF3728}" type="presOf" srcId="{5E9620CB-619D-42AA-92CC-6299EA3926F4}" destId="{F2A2D8C2-3CB0-4FD8-A5DA-50910E551328}" srcOrd="0" destOrd="0" presId="urn:microsoft.com/office/officeart/2018/5/layout/IconCircleLabelList"/>
    <dgm:cxn modelId="{FECF3A23-2E07-497D-A88E-63258351D51F}" type="presOf" srcId="{3AA7F2FB-A35C-451A-9186-1F2751B0F000}" destId="{F49FD2B8-044C-4F89-ACD7-74FFF028E55D}" srcOrd="0" destOrd="0" presId="urn:microsoft.com/office/officeart/2018/5/layout/IconCircleLabelList"/>
    <dgm:cxn modelId="{1A3F3527-8BDA-4E32-A592-1D089FBB959C}" srcId="{3AA7F2FB-A35C-451A-9186-1F2751B0F000}" destId="{C4E01C3A-EE3E-4BD1-B3E1-233AAA97FA17}" srcOrd="0" destOrd="0" parTransId="{369203F7-F30A-4870-BDB9-A40C9E1DD9C6}" sibTransId="{7A087B1E-3E6A-4F2C-933B-ED10E6E7D82F}"/>
    <dgm:cxn modelId="{ED9EEC43-78CE-4794-BD1E-D9723C8600CD}" type="presOf" srcId="{9DD30010-76B6-450D-9A41-74CDBD15C9F7}" destId="{5B7C071D-59CD-4C1F-982C-0142ED45D40C}" srcOrd="0" destOrd="0" presId="urn:microsoft.com/office/officeart/2018/5/layout/IconCircleLabelList"/>
    <dgm:cxn modelId="{69A5DD4B-7327-44B6-B9E8-55C2709F286D}" srcId="{3AA7F2FB-A35C-451A-9186-1F2751B0F000}" destId="{9DD30010-76B6-450D-9A41-74CDBD15C9F7}" srcOrd="4" destOrd="0" parTransId="{5CD9212C-CBC5-408F-9E73-524D841193D3}" sibTransId="{A9CCE4E1-99D1-4301-88A3-EFA0E3AB5034}"/>
    <dgm:cxn modelId="{2260BE6E-EA0B-47AF-8661-8BFE7DA2B97E}" type="presOf" srcId="{C4E01C3A-EE3E-4BD1-B3E1-233AAA97FA17}" destId="{2BCB3623-2C34-4053-B432-D7351D31CCB6}" srcOrd="0" destOrd="0" presId="urn:microsoft.com/office/officeart/2018/5/layout/IconCircleLabelList"/>
    <dgm:cxn modelId="{7703D17C-18CD-41BB-A9C8-CA98EA2B728B}" srcId="{3AA7F2FB-A35C-451A-9186-1F2751B0F000}" destId="{B316D75A-5DFD-48C1-89F6-F6E17E6D0B1E}" srcOrd="3" destOrd="0" parTransId="{A5FB87C1-C9BD-4F59-9FC3-2E6E6EDD7D0E}" sibTransId="{0CC8B5D6-D065-4B1F-941A-3DFD6E273161}"/>
    <dgm:cxn modelId="{BC48FB8A-D60B-423E-B45B-66531455136A}" srcId="{3AA7F2FB-A35C-451A-9186-1F2751B0F000}" destId="{5E9620CB-619D-42AA-92CC-6299EA3926F4}" srcOrd="2" destOrd="0" parTransId="{BF768441-B339-4AB1-B135-7DF7CB1D244D}" sibTransId="{EAE357BB-1CFC-4000-A5A2-7EB909CF3056}"/>
    <dgm:cxn modelId="{8273939D-BC5B-4385-9892-B6F116EBA6C0}" srcId="{3AA7F2FB-A35C-451A-9186-1F2751B0F000}" destId="{186EF010-5762-4F1E-94E1-D1C580F50444}" srcOrd="1" destOrd="0" parTransId="{6D8EF082-00A2-4909-B7EE-38C73BCB52C6}" sibTransId="{FD4E1258-3674-44BD-BC01-1BB122E2A0FA}"/>
    <dgm:cxn modelId="{55397BFA-E7D9-41D6-B986-30CDD0B489E5}" type="presOf" srcId="{B316D75A-5DFD-48C1-89F6-F6E17E6D0B1E}" destId="{51699D0F-4448-4AB6-8DF2-8792ABBD1C1F}" srcOrd="0" destOrd="0" presId="urn:microsoft.com/office/officeart/2018/5/layout/IconCircleLabelList"/>
    <dgm:cxn modelId="{50D49579-713F-4E43-A470-55F884BC10C5}" type="presParOf" srcId="{F49FD2B8-044C-4F89-ACD7-74FFF028E55D}" destId="{EC81C0FD-A671-48E3-B6C6-B9E89ECA1BF2}" srcOrd="0" destOrd="0" presId="urn:microsoft.com/office/officeart/2018/5/layout/IconCircleLabelList"/>
    <dgm:cxn modelId="{0A77D3A1-678E-416A-A7F9-CEB71DAB771D}" type="presParOf" srcId="{EC81C0FD-A671-48E3-B6C6-B9E89ECA1BF2}" destId="{85677369-CD81-46AC-965D-85809F10B5DC}" srcOrd="0" destOrd="0" presId="urn:microsoft.com/office/officeart/2018/5/layout/IconCircleLabelList"/>
    <dgm:cxn modelId="{B473B88A-A8ED-42F2-92D7-3AAF286F0FA3}" type="presParOf" srcId="{EC81C0FD-A671-48E3-B6C6-B9E89ECA1BF2}" destId="{AF0D09AA-0962-45F7-A69E-BE8F48E8A029}" srcOrd="1" destOrd="0" presId="urn:microsoft.com/office/officeart/2018/5/layout/IconCircleLabelList"/>
    <dgm:cxn modelId="{F9014236-5DE4-4E94-886F-05EFE46F7426}" type="presParOf" srcId="{EC81C0FD-A671-48E3-B6C6-B9E89ECA1BF2}" destId="{07C68DC4-6E18-4E73-A82D-2DC9F8EE9FB9}" srcOrd="2" destOrd="0" presId="urn:microsoft.com/office/officeart/2018/5/layout/IconCircleLabelList"/>
    <dgm:cxn modelId="{6FDE8E29-8353-448E-81B9-4BAE483342E7}" type="presParOf" srcId="{EC81C0FD-A671-48E3-B6C6-B9E89ECA1BF2}" destId="{2BCB3623-2C34-4053-B432-D7351D31CCB6}" srcOrd="3" destOrd="0" presId="urn:microsoft.com/office/officeart/2018/5/layout/IconCircleLabelList"/>
    <dgm:cxn modelId="{4DF4A909-DD42-4BDA-9760-28D6697E0D19}" type="presParOf" srcId="{F49FD2B8-044C-4F89-ACD7-74FFF028E55D}" destId="{FE3715D4-7EA2-41DF-B69D-34B2733D0013}" srcOrd="1" destOrd="0" presId="urn:microsoft.com/office/officeart/2018/5/layout/IconCircleLabelList"/>
    <dgm:cxn modelId="{A045EDD5-239E-418A-A0CF-BAA6FAB0597F}" type="presParOf" srcId="{F49FD2B8-044C-4F89-ACD7-74FFF028E55D}" destId="{83026848-1858-4F1B-957A-EDCD51468663}" srcOrd="2" destOrd="0" presId="urn:microsoft.com/office/officeart/2018/5/layout/IconCircleLabelList"/>
    <dgm:cxn modelId="{D0AD5D39-CF75-43D4-9932-1D7B142F1763}" type="presParOf" srcId="{83026848-1858-4F1B-957A-EDCD51468663}" destId="{F4ABB9D9-14DD-42C5-9975-FBC005214D6F}" srcOrd="0" destOrd="0" presId="urn:microsoft.com/office/officeart/2018/5/layout/IconCircleLabelList"/>
    <dgm:cxn modelId="{2FFF0DEE-8C4F-46B1-B2E5-BD81EBE758C2}" type="presParOf" srcId="{83026848-1858-4F1B-957A-EDCD51468663}" destId="{D430B4CE-06B7-495C-A5C2-2F2FD1A51A94}" srcOrd="1" destOrd="0" presId="urn:microsoft.com/office/officeart/2018/5/layout/IconCircleLabelList"/>
    <dgm:cxn modelId="{2FEC8A2D-F686-4900-9154-67EBBF338DFB}" type="presParOf" srcId="{83026848-1858-4F1B-957A-EDCD51468663}" destId="{16A03157-4AD7-49DD-A44C-A16612D55393}" srcOrd="2" destOrd="0" presId="urn:microsoft.com/office/officeart/2018/5/layout/IconCircleLabelList"/>
    <dgm:cxn modelId="{C08B4DAC-E2F4-4836-8CD7-45E119012745}" type="presParOf" srcId="{83026848-1858-4F1B-957A-EDCD51468663}" destId="{74A6176E-EF6A-49B2-A21A-84DB5EA13B71}" srcOrd="3" destOrd="0" presId="urn:microsoft.com/office/officeart/2018/5/layout/IconCircleLabelList"/>
    <dgm:cxn modelId="{685D132E-1DBA-4116-89A2-D54AB055D3BD}" type="presParOf" srcId="{F49FD2B8-044C-4F89-ACD7-74FFF028E55D}" destId="{403D8630-A156-49B9-8D48-335EF1DE5C11}" srcOrd="3" destOrd="0" presId="urn:microsoft.com/office/officeart/2018/5/layout/IconCircleLabelList"/>
    <dgm:cxn modelId="{554F6930-025D-49D9-8658-B2775BFEE452}" type="presParOf" srcId="{F49FD2B8-044C-4F89-ACD7-74FFF028E55D}" destId="{C3E8AFC9-42FB-4D85-A411-63C477479EAB}" srcOrd="4" destOrd="0" presId="urn:microsoft.com/office/officeart/2018/5/layout/IconCircleLabelList"/>
    <dgm:cxn modelId="{03105BE5-F6D0-4E25-9173-34FB6A80782A}" type="presParOf" srcId="{C3E8AFC9-42FB-4D85-A411-63C477479EAB}" destId="{B308310A-0EE7-41F2-A772-073DBA95D71B}" srcOrd="0" destOrd="0" presId="urn:microsoft.com/office/officeart/2018/5/layout/IconCircleLabelList"/>
    <dgm:cxn modelId="{B0904CF7-0212-4D22-A142-E697741840A4}" type="presParOf" srcId="{C3E8AFC9-42FB-4D85-A411-63C477479EAB}" destId="{68DFBC55-49B6-47DF-8D68-0D5B6852A25F}" srcOrd="1" destOrd="0" presId="urn:microsoft.com/office/officeart/2018/5/layout/IconCircleLabelList"/>
    <dgm:cxn modelId="{AF552B70-D684-4592-B93D-93210DFB4FDC}" type="presParOf" srcId="{C3E8AFC9-42FB-4D85-A411-63C477479EAB}" destId="{472BEBB2-9BF7-42BB-9BFE-9AA7F5313E4C}" srcOrd="2" destOrd="0" presId="urn:microsoft.com/office/officeart/2018/5/layout/IconCircleLabelList"/>
    <dgm:cxn modelId="{3C14C76C-F356-4799-B88F-6EDDA4B72F40}" type="presParOf" srcId="{C3E8AFC9-42FB-4D85-A411-63C477479EAB}" destId="{F2A2D8C2-3CB0-4FD8-A5DA-50910E551328}" srcOrd="3" destOrd="0" presId="urn:microsoft.com/office/officeart/2018/5/layout/IconCircleLabelList"/>
    <dgm:cxn modelId="{3E7DDD5D-A729-49B0-B5C7-CDCB6C22AF99}" type="presParOf" srcId="{F49FD2B8-044C-4F89-ACD7-74FFF028E55D}" destId="{45ECE717-0C1A-4F84-866A-C84DD773860F}" srcOrd="5" destOrd="0" presId="urn:microsoft.com/office/officeart/2018/5/layout/IconCircleLabelList"/>
    <dgm:cxn modelId="{BDEE8B47-5F87-4C74-AC42-58991EE38366}" type="presParOf" srcId="{F49FD2B8-044C-4F89-ACD7-74FFF028E55D}" destId="{8FD4F1E1-4CB7-4587-A883-4F3F600CE496}" srcOrd="6" destOrd="0" presId="urn:microsoft.com/office/officeart/2018/5/layout/IconCircleLabelList"/>
    <dgm:cxn modelId="{D1D92AE1-E3F1-4F25-B9BF-93E41F56C896}" type="presParOf" srcId="{8FD4F1E1-4CB7-4587-A883-4F3F600CE496}" destId="{FD53B05C-DDCA-48EA-93BB-E2CEBE7E9161}" srcOrd="0" destOrd="0" presId="urn:microsoft.com/office/officeart/2018/5/layout/IconCircleLabelList"/>
    <dgm:cxn modelId="{D14105AC-FCBA-4275-9923-33362AAD32C0}" type="presParOf" srcId="{8FD4F1E1-4CB7-4587-A883-4F3F600CE496}" destId="{E8751D53-2EEF-4FF0-96C6-FD5E1107AB49}" srcOrd="1" destOrd="0" presId="urn:microsoft.com/office/officeart/2018/5/layout/IconCircleLabelList"/>
    <dgm:cxn modelId="{62DC9B3E-EAEC-4127-BD7E-FEAAF41D6CD2}" type="presParOf" srcId="{8FD4F1E1-4CB7-4587-A883-4F3F600CE496}" destId="{6118E2B4-D998-427B-8F96-FB38B613CBF9}" srcOrd="2" destOrd="0" presId="urn:microsoft.com/office/officeart/2018/5/layout/IconCircleLabelList"/>
    <dgm:cxn modelId="{6A3E09D6-89F0-403B-8460-40F22AEBDF16}" type="presParOf" srcId="{8FD4F1E1-4CB7-4587-A883-4F3F600CE496}" destId="{51699D0F-4448-4AB6-8DF2-8792ABBD1C1F}" srcOrd="3" destOrd="0" presId="urn:microsoft.com/office/officeart/2018/5/layout/IconCircleLabelList"/>
    <dgm:cxn modelId="{E880575C-677C-448C-84BF-1B037FCFF1B8}" type="presParOf" srcId="{F49FD2B8-044C-4F89-ACD7-74FFF028E55D}" destId="{5E1A5091-0D7E-43D5-B4A5-D4E581468099}" srcOrd="7" destOrd="0" presId="urn:microsoft.com/office/officeart/2018/5/layout/IconCircleLabelList"/>
    <dgm:cxn modelId="{29193C30-6D46-450E-9EAB-B16653D0F4EC}" type="presParOf" srcId="{F49FD2B8-044C-4F89-ACD7-74FFF028E55D}" destId="{D0E903EE-4DA8-4C29-862D-B68A090307F8}" srcOrd="8" destOrd="0" presId="urn:microsoft.com/office/officeart/2018/5/layout/IconCircleLabelList"/>
    <dgm:cxn modelId="{B7082497-3C1A-458B-AB49-BFB11033BBBE}" type="presParOf" srcId="{D0E903EE-4DA8-4C29-862D-B68A090307F8}" destId="{DA0AD24F-92A6-45D1-BB68-5731D75FC09F}" srcOrd="0" destOrd="0" presId="urn:microsoft.com/office/officeart/2018/5/layout/IconCircleLabelList"/>
    <dgm:cxn modelId="{3212E1D9-467D-44F0-93CC-A5BCE1F0A8EC}" type="presParOf" srcId="{D0E903EE-4DA8-4C29-862D-B68A090307F8}" destId="{56A72520-A43A-4894-8183-8C9A9052F256}" srcOrd="1" destOrd="0" presId="urn:microsoft.com/office/officeart/2018/5/layout/IconCircleLabelList"/>
    <dgm:cxn modelId="{9ACEE6D9-B634-4DA3-8806-315C02CDE9D4}" type="presParOf" srcId="{D0E903EE-4DA8-4C29-862D-B68A090307F8}" destId="{F31EC4AC-BB1C-4FA3-8FE9-A0E83F2DB6FE}" srcOrd="2" destOrd="0" presId="urn:microsoft.com/office/officeart/2018/5/layout/IconCircleLabelList"/>
    <dgm:cxn modelId="{444DBA0B-46D8-46DA-BC03-1B6D1F219180}" type="presParOf" srcId="{D0E903EE-4DA8-4C29-862D-B68A090307F8}" destId="{5B7C071D-59CD-4C1F-982C-0142ED45D4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77369-CD81-46AC-965D-85809F10B5DC}">
      <dsp:nvSpPr>
        <dsp:cNvPr id="0" name=""/>
        <dsp:cNvSpPr/>
      </dsp:nvSpPr>
      <dsp:spPr>
        <a:xfrm>
          <a:off x="265166" y="820094"/>
          <a:ext cx="825644" cy="82564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D09AA-0962-45F7-A69E-BE8F48E8A029}">
      <dsp:nvSpPr>
        <dsp:cNvPr id="0" name=""/>
        <dsp:cNvSpPr/>
      </dsp:nvSpPr>
      <dsp:spPr>
        <a:xfrm>
          <a:off x="441123" y="996051"/>
          <a:ext cx="473730" cy="4737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B3623-2C34-4053-B432-D7351D31CCB6}">
      <dsp:nvSpPr>
        <dsp:cNvPr id="0" name=""/>
        <dsp:cNvSpPr/>
      </dsp:nvSpPr>
      <dsp:spPr>
        <a:xfrm>
          <a:off x="1230" y="1902907"/>
          <a:ext cx="1353515" cy="54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i="0" kern="1200" dirty="0"/>
            <a:t>Understanding instructions</a:t>
          </a:r>
          <a:endParaRPr lang="en-US" sz="1200" kern="1200" dirty="0"/>
        </a:p>
      </dsp:txBody>
      <dsp:txXfrm>
        <a:off x="1230" y="1902907"/>
        <a:ext cx="1353515" cy="541406"/>
      </dsp:txXfrm>
    </dsp:sp>
    <dsp:sp modelId="{F4ABB9D9-14DD-42C5-9975-FBC005214D6F}">
      <dsp:nvSpPr>
        <dsp:cNvPr id="0" name=""/>
        <dsp:cNvSpPr/>
      </dsp:nvSpPr>
      <dsp:spPr>
        <a:xfrm>
          <a:off x="1855546" y="820094"/>
          <a:ext cx="825644" cy="82564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0B4CE-06B7-495C-A5C2-2F2FD1A51A94}">
      <dsp:nvSpPr>
        <dsp:cNvPr id="0" name=""/>
        <dsp:cNvSpPr/>
      </dsp:nvSpPr>
      <dsp:spPr>
        <a:xfrm>
          <a:off x="2031503" y="996051"/>
          <a:ext cx="473730" cy="4737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6176E-EF6A-49B2-A21A-84DB5EA13B71}">
      <dsp:nvSpPr>
        <dsp:cNvPr id="0" name=""/>
        <dsp:cNvSpPr/>
      </dsp:nvSpPr>
      <dsp:spPr>
        <a:xfrm>
          <a:off x="1591611" y="1902907"/>
          <a:ext cx="1353515" cy="54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i="0" kern="1200"/>
            <a:t>Predicting </a:t>
          </a:r>
          <a:endParaRPr lang="en-US" sz="1200" kern="1200"/>
        </a:p>
      </dsp:txBody>
      <dsp:txXfrm>
        <a:off x="1591611" y="1902907"/>
        <a:ext cx="1353515" cy="541406"/>
      </dsp:txXfrm>
    </dsp:sp>
    <dsp:sp modelId="{B308310A-0EE7-41F2-A772-073DBA95D71B}">
      <dsp:nvSpPr>
        <dsp:cNvPr id="0" name=""/>
        <dsp:cNvSpPr/>
      </dsp:nvSpPr>
      <dsp:spPr>
        <a:xfrm>
          <a:off x="3445927" y="820094"/>
          <a:ext cx="825644" cy="82564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FBC55-49B6-47DF-8D68-0D5B6852A25F}">
      <dsp:nvSpPr>
        <dsp:cNvPr id="0" name=""/>
        <dsp:cNvSpPr/>
      </dsp:nvSpPr>
      <dsp:spPr>
        <a:xfrm>
          <a:off x="3621884" y="996051"/>
          <a:ext cx="473730" cy="4737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2D8C2-3CB0-4FD8-A5DA-50910E551328}">
      <dsp:nvSpPr>
        <dsp:cNvPr id="0" name=""/>
        <dsp:cNvSpPr/>
      </dsp:nvSpPr>
      <dsp:spPr>
        <a:xfrm>
          <a:off x="3181992" y="1902907"/>
          <a:ext cx="1353515" cy="54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i="0" kern="1200"/>
            <a:t>Identifying key words</a:t>
          </a:r>
          <a:endParaRPr lang="en-US" sz="1200" kern="1200"/>
        </a:p>
      </dsp:txBody>
      <dsp:txXfrm>
        <a:off x="3181992" y="1902907"/>
        <a:ext cx="1353515" cy="541406"/>
      </dsp:txXfrm>
    </dsp:sp>
    <dsp:sp modelId="{FD53B05C-DDCA-48EA-93BB-E2CEBE7E9161}">
      <dsp:nvSpPr>
        <dsp:cNvPr id="0" name=""/>
        <dsp:cNvSpPr/>
      </dsp:nvSpPr>
      <dsp:spPr>
        <a:xfrm>
          <a:off x="5036308" y="820094"/>
          <a:ext cx="825644" cy="82564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51D53-2EEF-4FF0-96C6-FD5E1107AB49}">
      <dsp:nvSpPr>
        <dsp:cNvPr id="0" name=""/>
        <dsp:cNvSpPr/>
      </dsp:nvSpPr>
      <dsp:spPr>
        <a:xfrm>
          <a:off x="5212265" y="996051"/>
          <a:ext cx="473730" cy="4737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99D0F-4448-4AB6-8DF2-8792ABBD1C1F}">
      <dsp:nvSpPr>
        <dsp:cNvPr id="0" name=""/>
        <dsp:cNvSpPr/>
      </dsp:nvSpPr>
      <dsp:spPr>
        <a:xfrm>
          <a:off x="4772373" y="1902907"/>
          <a:ext cx="1353515" cy="54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i="0" kern="1200"/>
            <a:t>Listening for specific information</a:t>
          </a:r>
          <a:endParaRPr lang="en-US" sz="1200" kern="1200"/>
        </a:p>
      </dsp:txBody>
      <dsp:txXfrm>
        <a:off x="4772373" y="1902907"/>
        <a:ext cx="1353515" cy="541406"/>
      </dsp:txXfrm>
    </dsp:sp>
    <dsp:sp modelId="{DA0AD24F-92A6-45D1-BB68-5731D75FC09F}">
      <dsp:nvSpPr>
        <dsp:cNvPr id="0" name=""/>
        <dsp:cNvSpPr/>
      </dsp:nvSpPr>
      <dsp:spPr>
        <a:xfrm>
          <a:off x="6626689" y="820094"/>
          <a:ext cx="825644" cy="82564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72520-A43A-4894-8183-8C9A9052F256}">
      <dsp:nvSpPr>
        <dsp:cNvPr id="0" name=""/>
        <dsp:cNvSpPr/>
      </dsp:nvSpPr>
      <dsp:spPr>
        <a:xfrm>
          <a:off x="6802646" y="996051"/>
          <a:ext cx="473730" cy="4737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C071D-59CD-4C1F-982C-0142ED45D40C}">
      <dsp:nvSpPr>
        <dsp:cNvPr id="0" name=""/>
        <dsp:cNvSpPr/>
      </dsp:nvSpPr>
      <dsp:spPr>
        <a:xfrm>
          <a:off x="6362753" y="1902907"/>
          <a:ext cx="1353515" cy="54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i="0" kern="1200"/>
            <a:t>Recognizing distractors</a:t>
          </a:r>
          <a:endParaRPr lang="en-US" sz="1200" kern="1200"/>
        </a:p>
      </dsp:txBody>
      <dsp:txXfrm>
        <a:off x="6362753" y="1902907"/>
        <a:ext cx="1353515" cy="541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9767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99970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3f01577fc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3f01577fc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691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29450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049681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F0B34-C94C-790E-A943-FF4706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CEEAC-6C54-52B1-EC3E-E49F25869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7C7EA-A682-41F0-3452-064D98E73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4184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967562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545398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F8082-9686-A062-B2D0-3229C18CB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923B0-508C-E5F1-E4DC-6A361B503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2FC44-6CBA-B63D-9BA6-4965034E0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37859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468019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64" name="Google Shape;164;p8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8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405500" y="40195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05488" y="4508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430763" y="5394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430775" y="94297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89" name="Google Shape;189;p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8349350" y="44196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8524063" y="401204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18" name="Google Shape;218;p11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1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1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1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1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1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1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1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1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1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11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11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1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1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1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1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11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title" hasCustomPrompt="1"/>
          </p:nvPr>
        </p:nvSpPr>
        <p:spPr>
          <a:xfrm>
            <a:off x="1347723" y="1975625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7" name="Google Shape;237;p11"/>
          <p:cNvSpPr txBox="1">
            <a:spLocks noGrp="1"/>
          </p:cNvSpPr>
          <p:nvPr>
            <p:ph type="subTitle" idx="1"/>
          </p:nvPr>
        </p:nvSpPr>
        <p:spPr>
          <a:xfrm>
            <a:off x="1347723" y="2528875"/>
            <a:ext cx="31737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484825" y="38228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37775" y="4470475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66" name="Google Shape;566;p24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24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24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24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24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24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24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24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24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4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24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4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4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24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24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24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4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24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4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4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4"/>
          <p:cNvSpPr/>
          <p:nvPr/>
        </p:nvSpPr>
        <p:spPr>
          <a:xfrm>
            <a:off x="8478550" y="44581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8478550" y="4131252"/>
            <a:ext cx="190021" cy="190021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412" name="Google Shape;412;p1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1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/>
          <p:nvPr/>
        </p:nvSpPr>
        <p:spPr>
          <a:xfrm rot="10800000" flipH="1">
            <a:off x="8513150" y="47624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"/>
          <p:cNvSpPr/>
          <p:nvPr/>
        </p:nvSpPr>
        <p:spPr>
          <a:xfrm rot="10800000" flipH="1">
            <a:off x="8614925" y="105483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/>
          <p:nvPr/>
        </p:nvSpPr>
        <p:spPr>
          <a:xfrm rot="10800000" flipH="1">
            <a:off x="363863" y="4458077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/>
          <p:nvPr/>
        </p:nvSpPr>
        <p:spPr>
          <a:xfrm rot="10800000" flipH="1">
            <a:off x="474000" y="3976974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01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du VIC WA NT Beginner"/>
              <a:buNone/>
              <a:defRPr sz="3000" b="1">
                <a:solidFill>
                  <a:schemeClr val="dk1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7" r:id="rId4"/>
    <p:sldLayoutId id="2147483670" r:id="rId5"/>
    <p:sldLayoutId id="214748367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sv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Listening and integrated skills A2</a:t>
            </a:r>
            <a:endParaRPr sz="5400" dirty="0"/>
          </a:p>
        </p:txBody>
      </p:sp>
      <p:sp>
        <p:nvSpPr>
          <p:cNvPr id="623" name="Google Shape;623;p29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Instructor: Nguyen Ha Phuong</a:t>
            </a:r>
            <a:endParaRPr dirty="0"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1332215" y="2154084"/>
            <a:ext cx="1864825" cy="1443134"/>
            <a:chOff x="5960775" y="-1614350"/>
            <a:chExt cx="1784181" cy="1380725"/>
          </a:xfrm>
        </p:grpSpPr>
        <p:sp>
          <p:nvSpPr>
            <p:cNvPr id="625" name="Google Shape;625;p29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29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627" name="Google Shape;627;p29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29"/>
          <p:cNvGrpSpPr/>
          <p:nvPr/>
        </p:nvGrpSpPr>
        <p:grpSpPr>
          <a:xfrm>
            <a:off x="2385666" y="1663617"/>
            <a:ext cx="502839" cy="490458"/>
            <a:chOff x="3017875" y="1151900"/>
            <a:chExt cx="707228" cy="689815"/>
          </a:xfrm>
        </p:grpSpPr>
        <p:sp>
          <p:nvSpPr>
            <p:cNvPr id="647" name="Google Shape;647;p29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" name="Google Shape;648;p29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649" name="Google Shape;649;p29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oogle Shape;653;p29"/>
          <p:cNvGrpSpPr/>
          <p:nvPr/>
        </p:nvGrpSpPr>
        <p:grpSpPr>
          <a:xfrm rot="969488">
            <a:off x="1218313" y="1271081"/>
            <a:ext cx="763590" cy="792399"/>
            <a:chOff x="-642750" y="1967913"/>
            <a:chExt cx="845936" cy="877824"/>
          </a:xfrm>
        </p:grpSpPr>
        <p:sp>
          <p:nvSpPr>
            <p:cNvPr id="654" name="Google Shape;654;p29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29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656" name="Google Shape;656;p29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9"/>
          <p:cNvSpPr/>
          <p:nvPr/>
        </p:nvSpPr>
        <p:spPr>
          <a:xfrm>
            <a:off x="3197050" y="166362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920575" y="10406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1168425" y="3506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2664250" y="9420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1959975" y="391097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C327-17CE-DC61-BD1A-89F752437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5"/>
            <a:ext cx="5992350" cy="572700"/>
          </a:xfrm>
        </p:spPr>
        <p:txBody>
          <a:bodyPr/>
          <a:lstStyle/>
          <a:p>
            <a:r>
              <a:rPr lang="en-VN" dirty="0"/>
              <a:t>Listening for specific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23B10-FE22-6139-930E-24352BA59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57575"/>
            <a:ext cx="8136552" cy="225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Listening for specific information = listening for the important details you need.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Specific information includes details such as these: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/>
              <a:t>names of people or places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/>
              <a:t>numbers, dates, times, or prices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/>
              <a:t>specific facts (e.g. what someone bought, where they went, how they traveled)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VN" sz="1600" dirty="0"/>
          </a:p>
        </p:txBody>
      </p:sp>
    </p:spTree>
    <p:extLst>
      <p:ext uri="{BB962C8B-B14F-4D97-AF65-F5344CB8AC3E}">
        <p14:creationId xmlns:p14="http://schemas.microsoft.com/office/powerpoint/2010/main" val="360914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4E28-6147-E208-6595-5895576A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A243-6242-4C5A-8844-4825D78673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8537" y="309346"/>
            <a:ext cx="7146925" cy="573088"/>
          </a:xfrm>
        </p:spPr>
        <p:txBody>
          <a:bodyPr/>
          <a:lstStyle/>
          <a:p>
            <a:r>
              <a:rPr lang="en-VN" dirty="0"/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2768D-1C5A-2945-8783-F07341C6B246}"/>
              </a:ext>
            </a:extLst>
          </p:cNvPr>
          <p:cNvSpPr txBox="1"/>
          <p:nvPr/>
        </p:nvSpPr>
        <p:spPr>
          <a:xfrm>
            <a:off x="743808" y="973121"/>
            <a:ext cx="8169283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Practice 3. Listen to the conversations and answer the questions. 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What's Joseph's last name? _____________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A: Sorry, what's your name again? 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B: OK, my first name is _________________ and my last name is spelled __________________.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A: Excuse me, what's her name? 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B: ____________________, and her last name is spelled ____________________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What is Ms. Smith's first name? ____________________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A7349-9D76-542B-DBAF-857719CA981F}"/>
              </a:ext>
            </a:extLst>
          </p:cNvPr>
          <p:cNvSpPr txBox="1"/>
          <p:nvPr/>
        </p:nvSpPr>
        <p:spPr>
          <a:xfrm>
            <a:off x="1413667" y="3622055"/>
            <a:ext cx="6316663" cy="5847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VN" sz="1600" dirty="0">
                <a:latin typeface="Aptos" panose="020B0004020202020204" pitchFamily="34" charset="0"/>
              </a:rPr>
              <a:t>Note: Be familiar with the alphabet. Some </a:t>
            </a:r>
            <a:r>
              <a:rPr lang="en-US" sz="1600" dirty="0">
                <a:latin typeface="Aptos" panose="020B0004020202020204" pitchFamily="34" charset="0"/>
              </a:rPr>
              <a:t>commonly mistaken pairs</a:t>
            </a:r>
            <a:r>
              <a:rPr lang="en-VN" sz="1600" dirty="0">
                <a:latin typeface="Aptos" panose="020B0004020202020204" pitchFamily="34" charset="0"/>
              </a:rPr>
              <a:t>:</a:t>
            </a:r>
          </a:p>
          <a:p>
            <a:r>
              <a:rPr lang="en-VN" sz="1600" dirty="0">
                <a:latin typeface="Aptos" panose="020B0004020202020204" pitchFamily="34" charset="0"/>
              </a:rPr>
              <a:t>B-P, F-S, J-G, Z-G, M-N, X-S, E-I, I-Y, A-R</a:t>
            </a:r>
          </a:p>
        </p:txBody>
      </p:sp>
      <p:pic>
        <p:nvPicPr>
          <p:cNvPr id="7" name="Practice 3">
            <a:hlinkClick r:id="" action="ppaction://media"/>
            <a:extLst>
              <a:ext uri="{FF2B5EF4-FFF2-40B4-BE49-F238E27FC236}">
                <a16:creationId xmlns:a16="http://schemas.microsoft.com/office/drawing/2014/main" id="{28EDD10C-AECC-6F62-1C35-AA8B16FD0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66657" y="309346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2E00A8-523E-345A-FFD4-C79EE71AF645}"/>
              </a:ext>
            </a:extLst>
          </p:cNvPr>
          <p:cNvSpPr txBox="1"/>
          <p:nvPr/>
        </p:nvSpPr>
        <p:spPr>
          <a:xfrm>
            <a:off x="3768436" y="1281488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Miller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A24A4-BF3A-5CB9-68CB-C8179D83EFB5}"/>
              </a:ext>
            </a:extLst>
          </p:cNvPr>
          <p:cNvSpPr txBox="1"/>
          <p:nvPr/>
        </p:nvSpPr>
        <p:spPr>
          <a:xfrm>
            <a:off x="3246581" y="1901083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Maria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B1D69-A194-3CD1-4C84-6731DBCB9F50}"/>
              </a:ext>
            </a:extLst>
          </p:cNvPr>
          <p:cNvSpPr txBox="1"/>
          <p:nvPr/>
        </p:nvSpPr>
        <p:spPr>
          <a:xfrm>
            <a:off x="7273636" y="1901083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T-A-N-A-K-A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CC549-074D-6020-36E7-8A56A2876EBF}"/>
              </a:ext>
            </a:extLst>
          </p:cNvPr>
          <p:cNvSpPr txBox="1"/>
          <p:nvPr/>
        </p:nvSpPr>
        <p:spPr>
          <a:xfrm>
            <a:off x="1542472" y="25717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Sarah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A71B9-3606-ADEC-9440-8925257CB5BC}"/>
              </a:ext>
            </a:extLst>
          </p:cNvPr>
          <p:cNvSpPr txBox="1"/>
          <p:nvPr/>
        </p:nvSpPr>
        <p:spPr>
          <a:xfrm>
            <a:off x="5985163" y="2571750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G-R-E-E-N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7ED7D5-C547-07BD-5E87-03227F471F26}"/>
              </a:ext>
            </a:extLst>
          </p:cNvPr>
          <p:cNvSpPr txBox="1"/>
          <p:nvPr/>
        </p:nvSpPr>
        <p:spPr>
          <a:xfrm>
            <a:off x="3989526" y="2883358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Elena</a:t>
            </a:r>
          </a:p>
        </p:txBody>
      </p:sp>
    </p:spTree>
    <p:extLst>
      <p:ext uri="{BB962C8B-B14F-4D97-AF65-F5344CB8AC3E}">
        <p14:creationId xmlns:p14="http://schemas.microsoft.com/office/powerpoint/2010/main" val="312752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E171C1-FF3A-9A98-A684-841B256592CC}"/>
              </a:ext>
            </a:extLst>
          </p:cNvPr>
          <p:cNvSpPr txBox="1"/>
          <p:nvPr/>
        </p:nvSpPr>
        <p:spPr>
          <a:xfrm>
            <a:off x="914399" y="332419"/>
            <a:ext cx="8044874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1600" b="1" dirty="0">
                <a:latin typeface="Aptos" panose="020B0004020202020204" pitchFamily="34" charset="0"/>
              </a:rPr>
              <a:t>Practice 4. Listen and fill in the gaps with NO MORE THAN ONE WORD AND/OR A NUMBER.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A bottle of water costs ________________.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She stacked the ________________ on the desk near the window.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Call me at ________________.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She packed the ________________ for the trip and carried them outside.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My teacher’s name is ________________.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She cleaned the ________________ carefully before serving the juice.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He put the ________________ back in the fridge before leaving.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Her birthday is on ________________.</a:t>
            </a:r>
            <a:endParaRPr lang="en-VN" sz="1600" dirty="0">
              <a:latin typeface="Aptos" panose="020B00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The class starts at ________________.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Aptos" panose="020B0004020202020204" pitchFamily="34" charset="0"/>
              </a:rPr>
              <a:t>We visited the ________________ during our trip.</a:t>
            </a:r>
          </a:p>
        </p:txBody>
      </p:sp>
      <p:pic>
        <p:nvPicPr>
          <p:cNvPr id="4" name="Practice 8">
            <a:hlinkClick r:id="" action="ppaction://media"/>
            <a:extLst>
              <a:ext uri="{FF2B5EF4-FFF2-40B4-BE49-F238E27FC236}">
                <a16:creationId xmlns:a16="http://schemas.microsoft.com/office/drawing/2014/main" id="{B95924F4-6E01-D41C-B527-3800BEA4B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50847" y="836036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CB79A4-50FD-0303-65A3-F2A763D6A1FC}"/>
              </a:ext>
            </a:extLst>
          </p:cNvPr>
          <p:cNvSpPr txBox="1"/>
          <p:nvPr/>
        </p:nvSpPr>
        <p:spPr>
          <a:xfrm>
            <a:off x="3379051" y="1146587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$1.5 / 1.5 dollars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3C331-463F-9107-4ADE-347B926CB34D}"/>
              </a:ext>
            </a:extLst>
          </p:cNvPr>
          <p:cNvSpPr txBox="1"/>
          <p:nvPr/>
        </p:nvSpPr>
        <p:spPr>
          <a:xfrm>
            <a:off x="3207560" y="149494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books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996E0-2E14-140B-EBF5-00792C12B98B}"/>
              </a:ext>
            </a:extLst>
          </p:cNvPr>
          <p:cNvSpPr txBox="1"/>
          <p:nvPr/>
        </p:nvSpPr>
        <p:spPr>
          <a:xfrm>
            <a:off x="2386843" y="1882875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0937 55 4812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064DB-C135-163B-B4F1-854A3422334F}"/>
              </a:ext>
            </a:extLst>
          </p:cNvPr>
          <p:cNvSpPr txBox="1"/>
          <p:nvPr/>
        </p:nvSpPr>
        <p:spPr>
          <a:xfrm>
            <a:off x="3200331" y="2235576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bags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E6878-DF12-F977-8021-B2B72BB6218D}"/>
              </a:ext>
            </a:extLst>
          </p:cNvPr>
          <p:cNvSpPr txBox="1"/>
          <p:nvPr/>
        </p:nvSpPr>
        <p:spPr>
          <a:xfrm>
            <a:off x="3535068" y="2600148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Phoebe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FB3DDB-CDD1-0087-9DEA-3A5D470ACF7E}"/>
              </a:ext>
            </a:extLst>
          </p:cNvPr>
          <p:cNvSpPr txBox="1"/>
          <p:nvPr/>
        </p:nvSpPr>
        <p:spPr>
          <a:xfrm>
            <a:off x="3155446" y="2976205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glass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46009-4DBD-1AE5-FE0B-E220B36029EC}"/>
              </a:ext>
            </a:extLst>
          </p:cNvPr>
          <p:cNvSpPr txBox="1"/>
          <p:nvPr/>
        </p:nvSpPr>
        <p:spPr>
          <a:xfrm>
            <a:off x="2545199" y="3328906"/>
            <a:ext cx="1253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sandwiches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5D3FA1-9333-09C1-D582-A21368E56048}"/>
              </a:ext>
            </a:extLst>
          </p:cNvPr>
          <p:cNvSpPr txBox="1"/>
          <p:nvPr/>
        </p:nvSpPr>
        <p:spPr>
          <a:xfrm>
            <a:off x="2954095" y="3705349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ptos" panose="020B0004020202020204" pitchFamily="34" charset="0"/>
              </a:rPr>
              <a:t>3(</a:t>
            </a:r>
            <a:r>
              <a:rPr lang="en-US" sz="1600" dirty="0" err="1">
                <a:solidFill>
                  <a:schemeClr val="tx1"/>
                </a:solidFill>
                <a:latin typeface="Aptos" panose="020B0004020202020204" pitchFamily="34" charset="0"/>
              </a:rPr>
              <a:t>rd</a:t>
            </a:r>
            <a:r>
              <a:rPr lang="en-US" sz="1600" dirty="0">
                <a:solidFill>
                  <a:schemeClr val="tx1"/>
                </a:solidFill>
                <a:latin typeface="Aptos" panose="020B0004020202020204" pitchFamily="34" charset="0"/>
              </a:rPr>
              <a:t>) July / July 3(</a:t>
            </a:r>
            <a:r>
              <a:rPr lang="en-US" sz="1600" dirty="0" err="1">
                <a:solidFill>
                  <a:schemeClr val="tx1"/>
                </a:solidFill>
                <a:latin typeface="Aptos" panose="020B0004020202020204" pitchFamily="34" charset="0"/>
              </a:rPr>
              <a:t>rd</a:t>
            </a:r>
            <a:r>
              <a:rPr lang="en-US" sz="1600" dirty="0">
                <a:solidFill>
                  <a:schemeClr val="tx1"/>
                </a:solidFill>
                <a:latin typeface="Aptos" panose="020B0004020202020204" pitchFamily="34" charset="0"/>
              </a:rPr>
              <a:t>)</a:t>
            </a:r>
            <a:endParaRPr lang="en-VN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F4575-15DA-AB43-C13F-0E27D347B566}"/>
              </a:ext>
            </a:extLst>
          </p:cNvPr>
          <p:cNvSpPr txBox="1"/>
          <p:nvPr/>
        </p:nvSpPr>
        <p:spPr>
          <a:xfrm>
            <a:off x="3363232" y="406953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8.45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BA779-1230-763A-6B0D-AF915B13FF29}"/>
              </a:ext>
            </a:extLst>
          </p:cNvPr>
          <p:cNvSpPr txBox="1"/>
          <p:nvPr/>
        </p:nvSpPr>
        <p:spPr>
          <a:xfrm>
            <a:off x="2992306" y="4433721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cities</a:t>
            </a:r>
          </a:p>
        </p:txBody>
      </p:sp>
    </p:spTree>
    <p:extLst>
      <p:ext uri="{BB962C8B-B14F-4D97-AF65-F5344CB8AC3E}">
        <p14:creationId xmlns:p14="http://schemas.microsoft.com/office/powerpoint/2010/main" val="119774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10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A57F76-0690-73EE-4443-EA7E760EDFDA}"/>
              </a:ext>
            </a:extLst>
          </p:cNvPr>
          <p:cNvSpPr txBox="1"/>
          <p:nvPr/>
        </p:nvSpPr>
        <p:spPr>
          <a:xfrm>
            <a:off x="414672" y="1121375"/>
            <a:ext cx="8609255" cy="326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Practice </a:t>
            </a:r>
            <a:r>
              <a:rPr lang="en-US" sz="16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Read the information below. Then listen to the conversation and write the missing information. 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When Min </a:t>
            </a:r>
            <a:r>
              <a:rPr lang="en-US" sz="16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n-US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ee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has to finish her report:  ____________________________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Who smiles more often, women or men:  ____________________________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How many times a day a happy person smiles: ____________________________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Where Ivan works:  ____________________________</a:t>
            </a:r>
            <a:endParaRPr lang="en-VN" sz="16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The percentage of people who say they smile more than 20 times a day at work:  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__________</a:t>
            </a:r>
            <a:r>
              <a:rPr lang="en-VN" sz="1600" dirty="0">
                <a:effectLst/>
              </a:rPr>
              <a:t> 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 The percentage of people who feel nervous about speaking: </a:t>
            </a:r>
            <a:r>
              <a:rPr lang="en-US" sz="16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__________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ractice 6">
            <a:hlinkClick r:id="" action="ppaction://media"/>
            <a:extLst>
              <a:ext uri="{FF2B5EF4-FFF2-40B4-BE49-F238E27FC236}">
                <a16:creationId xmlns:a16="http://schemas.microsoft.com/office/drawing/2014/main" id="{03E1ED24-4FAD-A7D5-6B48-B66F9D942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12653" y="142321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1DF0D-E880-C7F8-1286-251737C9069D}"/>
              </a:ext>
            </a:extLst>
          </p:cNvPr>
          <p:cNvSpPr txBox="1"/>
          <p:nvPr/>
        </p:nvSpPr>
        <p:spPr>
          <a:xfrm>
            <a:off x="4904509" y="186574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ptos" panose="020B0004020202020204" pitchFamily="34" charset="0"/>
              </a:rPr>
              <a:t>B</a:t>
            </a:r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y Friday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69B360-ACAA-89C2-7D97-5A982D2D4688}"/>
              </a:ext>
            </a:extLst>
          </p:cNvPr>
          <p:cNvSpPr txBox="1"/>
          <p:nvPr/>
        </p:nvSpPr>
        <p:spPr>
          <a:xfrm>
            <a:off x="5084045" y="2291681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dirty="0">
                <a:solidFill>
                  <a:schemeClr val="tx1"/>
                </a:solidFill>
                <a:latin typeface="Aptos" panose="020B0004020202020204" pitchFamily="34" charset="0"/>
              </a:rPr>
              <a:t>women</a:t>
            </a:r>
            <a:endParaRPr lang="en-VN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AE207-0E4F-542E-16D8-9544BAA94D78}"/>
              </a:ext>
            </a:extLst>
          </p:cNvPr>
          <p:cNvSpPr txBox="1"/>
          <p:nvPr/>
        </p:nvSpPr>
        <p:spPr>
          <a:xfrm>
            <a:off x="5084045" y="2717617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40 to 50 (times a day)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04538-7D47-8ED8-869E-C8C3E79F2BF7}"/>
              </a:ext>
            </a:extLst>
          </p:cNvPr>
          <p:cNvSpPr txBox="1"/>
          <p:nvPr/>
        </p:nvSpPr>
        <p:spPr>
          <a:xfrm>
            <a:off x="2676929" y="3149601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(at the) Central Hotel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0B831-82AA-1F36-3966-5C2CA5236A17}"/>
              </a:ext>
            </a:extLst>
          </p:cNvPr>
          <p:cNvSpPr txBox="1"/>
          <p:nvPr/>
        </p:nvSpPr>
        <p:spPr>
          <a:xfrm>
            <a:off x="7847183" y="354676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28%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A5FA3B-FF88-7720-62EF-D8985CBCA6B4}"/>
              </a:ext>
            </a:extLst>
          </p:cNvPr>
          <p:cNvSpPr txBox="1"/>
          <p:nvPr/>
        </p:nvSpPr>
        <p:spPr>
          <a:xfrm>
            <a:off x="6152310" y="402212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23690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25D2A-495A-361C-4C49-D2D443E6E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8F3AA-926D-CCBC-4E6D-5EEEF753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9" y="445025"/>
            <a:ext cx="7146895" cy="572700"/>
          </a:xfrm>
        </p:spPr>
        <p:txBody>
          <a:bodyPr/>
          <a:lstStyle/>
          <a:p>
            <a:r>
              <a:rPr lang="en-VN" dirty="0"/>
              <a:t>Recognizing distractors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C3CE6-1BE6-8343-1506-4051FA0F3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57574"/>
            <a:ext cx="7717500" cy="2972519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600" b="1" dirty="0"/>
              <a:t>Common distractor phrases: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“The bus leaves at 5… </a:t>
            </a:r>
            <a:r>
              <a:rPr lang="en-US" sz="1600" b="1" dirty="0"/>
              <a:t>oh no, </a:t>
            </a:r>
            <a:r>
              <a:rPr lang="en-US" sz="1600" dirty="0"/>
              <a:t>5:30.”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“Let’s meet in the library – </a:t>
            </a:r>
            <a:r>
              <a:rPr lang="en-US" sz="1600" b="1" dirty="0"/>
              <a:t>actually</a:t>
            </a:r>
            <a:r>
              <a:rPr lang="en-US" sz="1600" dirty="0"/>
              <a:t>, the café is better.”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“The ticket is $10… </a:t>
            </a:r>
            <a:r>
              <a:rPr lang="en-US" sz="1600" b="1" dirty="0"/>
              <a:t>sorry</a:t>
            </a:r>
            <a:r>
              <a:rPr lang="en-US" sz="1600" dirty="0"/>
              <a:t>, $12.”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“See you on Monday… </a:t>
            </a:r>
            <a:r>
              <a:rPr lang="en-US" sz="1600" b="1" dirty="0"/>
              <a:t>wait, I mean </a:t>
            </a:r>
            <a:r>
              <a:rPr lang="en-US" sz="1600" dirty="0"/>
              <a:t>Tuesday.”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tx1"/>
                </a:solidFill>
              </a:rPr>
              <a:t>Note: Sometimes, there are no clear distractors like the ones above. You may need to listen to the overall message to answer the questions correctly. Don’t just focus on key words.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i="1" dirty="0">
                <a:solidFill>
                  <a:schemeClr val="tx1"/>
                </a:solidFill>
              </a:rPr>
              <a:t>(See an example on the next slide)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152400" indent="0">
              <a:lnSpc>
                <a:spcPct val="150000"/>
              </a:lnSpc>
              <a:buNone/>
            </a:pPr>
            <a:endParaRPr lang="en-US" sz="1600" dirty="0"/>
          </a:p>
        </p:txBody>
      </p:sp>
      <p:pic>
        <p:nvPicPr>
          <p:cNvPr id="4" name="Distractors">
            <a:hlinkClick r:id="" action="ppaction://media"/>
            <a:extLst>
              <a:ext uri="{FF2B5EF4-FFF2-40B4-BE49-F238E27FC236}">
                <a16:creationId xmlns:a16="http://schemas.microsoft.com/office/drawing/2014/main" id="{797B593A-B2CA-47F4-E1FA-630A6C98E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76955" y="14055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7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11DA2-4110-3928-2145-EA427C1F45B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05164" y="335252"/>
            <a:ext cx="7718425" cy="2259012"/>
          </a:xfrm>
        </p:spPr>
        <p:txBody>
          <a:bodyPr/>
          <a:lstStyle/>
          <a:p>
            <a:pPr marL="152400" indent="0">
              <a:buNone/>
            </a:pPr>
            <a:r>
              <a:rPr lang="en-VN" sz="1600" b="1" dirty="0">
                <a:latin typeface="Aptos" panose="020B0004020202020204" pitchFamily="34" charset="0"/>
              </a:rPr>
              <a:t>Listen to one example and choose the correct answer:</a:t>
            </a:r>
          </a:p>
          <a:p>
            <a:pPr marL="152400" indent="0">
              <a:buNone/>
            </a:pPr>
            <a:r>
              <a:rPr lang="en-VN" sz="1600" b="1" dirty="0">
                <a:latin typeface="Aptos" panose="020B0004020202020204" pitchFamily="34" charset="0"/>
              </a:rPr>
              <a:t>Question: </a:t>
            </a:r>
            <a:r>
              <a:rPr lang="en-US" sz="1600" dirty="0">
                <a:latin typeface="Aptos" panose="020B0004020202020204" pitchFamily="34" charset="0"/>
              </a:rPr>
              <a:t>Orla thinks the park is ……….</a:t>
            </a:r>
          </a:p>
          <a:p>
            <a:pPr marL="152400" indent="0">
              <a:buNone/>
            </a:pPr>
            <a:r>
              <a:rPr lang="en-US" sz="1600" dirty="0">
                <a:latin typeface="Aptos" panose="020B0004020202020204" pitchFamily="34" charset="0"/>
              </a:rPr>
              <a:t>A. too crowded</a:t>
            </a:r>
          </a:p>
          <a:p>
            <a:pPr marL="152400" indent="0">
              <a:buNone/>
            </a:pPr>
            <a:r>
              <a:rPr lang="en-US" sz="1600" dirty="0">
                <a:latin typeface="Aptos" panose="020B0004020202020204" pitchFamily="34" charset="0"/>
              </a:rPr>
              <a:t>B. too cold</a:t>
            </a:r>
          </a:p>
          <a:p>
            <a:pPr marL="152400" indent="0">
              <a:buNone/>
            </a:pPr>
            <a:r>
              <a:rPr lang="en-US" sz="1600" dirty="0">
                <a:latin typeface="Aptos" panose="020B0004020202020204" pitchFamily="34" charset="0"/>
              </a:rPr>
              <a:t>C. too boring</a:t>
            </a:r>
          </a:p>
          <a:p>
            <a:pPr marL="152400" indent="0">
              <a:buNone/>
            </a:pPr>
            <a:endParaRPr lang="en-US" sz="1600" dirty="0">
              <a:latin typeface="Aptos" panose="020B0004020202020204" pitchFamily="34" charset="0"/>
            </a:endParaRPr>
          </a:p>
          <a:p>
            <a:pPr marL="152400" indent="0">
              <a:buNone/>
            </a:pPr>
            <a:r>
              <a:rPr lang="en-US" sz="1600" b="1" dirty="0">
                <a:latin typeface="Aptos" panose="020B0004020202020204" pitchFamily="34" charset="0"/>
              </a:rPr>
              <a:t>You hear:</a:t>
            </a:r>
          </a:p>
          <a:p>
            <a:pPr marL="1524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But the park’s really </a:t>
            </a:r>
            <a:r>
              <a:rPr lang="en-US" sz="1600" b="0" i="0" u="sng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busy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these days – we can’t work there easily. It’s better when it’s </a:t>
            </a:r>
            <a:r>
              <a:rPr lang="en-US" sz="1600" b="0" i="0" u="sng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cold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nobody goes there. They think it’s </a:t>
            </a:r>
            <a:r>
              <a:rPr lang="en-US" sz="1600" b="0" i="0" u="sng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boring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! </a:t>
            </a:r>
          </a:p>
          <a:p>
            <a:pPr marL="152400" indent="0">
              <a:buNone/>
            </a:pPr>
            <a:endParaRPr lang="en-US" sz="16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15240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Aptos" panose="020B0004020202020204" pitchFamily="34" charset="0"/>
              </a:rPr>
              <a:t>Answer explanation:</a:t>
            </a:r>
          </a:p>
          <a:p>
            <a:pPr marL="1524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A. Orla thinks the park is </a:t>
            </a:r>
            <a:r>
              <a:rPr lang="en-US" sz="1600" b="0" i="0" u="sng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too busy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these days. This means she thinks the park is too </a:t>
            </a:r>
            <a:r>
              <a:rPr lang="en-US" sz="1600" b="0" i="0" u="sng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crowded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so option A is the correct answer.</a:t>
            </a:r>
          </a:p>
          <a:p>
            <a:pPr marL="1524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B. Orla thinks the park is </a:t>
            </a:r>
            <a:r>
              <a:rPr lang="en-US" sz="1600" b="0" i="0" u="sng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better when it’s cold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She doesn’t think it’s too cold. Option B is incorrect.</a:t>
            </a:r>
          </a:p>
          <a:p>
            <a:pPr marL="1524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C. Orla says </a:t>
            </a:r>
            <a:r>
              <a:rPr lang="en-US" sz="1600" b="0" i="0" u="sng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other people think the park is boring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 Orla doesn’t think the park is too boring, so option C is incorrect.</a:t>
            </a:r>
          </a:p>
          <a:p>
            <a:pPr marL="152400" indent="0">
              <a:buNone/>
            </a:pPr>
            <a:endParaRPr lang="en-VN" sz="1600" dirty="0">
              <a:latin typeface="Aptos" panose="020B0004020202020204" pitchFamily="34" charset="0"/>
            </a:endParaRP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1782813-90F3-9855-6B75-6F01C8013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746" y="3056659"/>
            <a:ext cx="364836" cy="364836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D057275A-5E3A-C696-52F4-168AA1B6C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746" y="3513859"/>
            <a:ext cx="364836" cy="364836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E0533E10-2CD8-FAA6-D119-B5FF3EB3FD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746" y="3971059"/>
            <a:ext cx="364836" cy="36483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1EE8065-2532-FA55-04B2-31DD55D7801A}"/>
              </a:ext>
            </a:extLst>
          </p:cNvPr>
          <p:cNvSpPr/>
          <p:nvPr/>
        </p:nvSpPr>
        <p:spPr>
          <a:xfrm>
            <a:off x="1050638" y="914400"/>
            <a:ext cx="297873" cy="2493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1" name="Distractor (mp3cut.net)">
            <a:hlinkClick r:id="" action="ppaction://media"/>
            <a:extLst>
              <a:ext uri="{FF2B5EF4-FFF2-40B4-BE49-F238E27FC236}">
                <a16:creationId xmlns:a16="http://schemas.microsoft.com/office/drawing/2014/main" id="{FA7AE3EB-F622-45F8-12FA-92DD73E95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66315" y="6731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9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CAC5-8905-F383-BD67-BB153F47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sz="6600" dirty="0"/>
              <a:t>Practice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55528-7E33-750D-5495-4103362082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30790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44D775-F177-8BCB-C0BC-D33E8E233F03}"/>
              </a:ext>
            </a:extLst>
          </p:cNvPr>
          <p:cNvSpPr txBox="1"/>
          <p:nvPr/>
        </p:nvSpPr>
        <p:spPr>
          <a:xfrm>
            <a:off x="600362" y="826479"/>
            <a:ext cx="8155710" cy="3651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 1. </a:t>
            </a:r>
            <a:r>
              <a:rPr lang="en-US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</a:t>
            </a:r>
            <a:r>
              <a:rPr lang="vi-VN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isten to Stephen talking to Jenny about making some soup. </a:t>
            </a:r>
            <a:r>
              <a:rPr lang="en-US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each question, choose the correct answer A, B, or C.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vi-VN" sz="1400" b="1" i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To make the soup, Jenny uses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UcPeriod"/>
            </a:pP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roast tomatoes. </a:t>
            </a:r>
            <a:r>
              <a:rPr lang="en-V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B. </a:t>
            </a: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fresh tomatoes. </a:t>
            </a:r>
            <a:r>
              <a:rPr lang="en-V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C. </a:t>
            </a: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can of tomatoes.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vi-VN" sz="1400" b="1" i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Jenny was shown how to make the soup by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UcPeriod"/>
            </a:pP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 aunt. </a:t>
            </a:r>
            <a:r>
              <a:rPr lang="en-V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B. </a:t>
            </a: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 friend. </a:t>
            </a:r>
            <a:r>
              <a:rPr lang="en-V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C. </a:t>
            </a: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 mother.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vi-VN" sz="1400" b="1" i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How has Jenny improved the soup?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UcPeriod"/>
            </a:pP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She adds less water. </a:t>
            </a:r>
            <a:r>
              <a:rPr lang="en-V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B. </a:t>
            </a: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She makes it thinner. </a:t>
            </a:r>
            <a:r>
              <a:rPr lang="en-V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C. </a:t>
            </a: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She uses bigger cups.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vi-VN" sz="1400" b="1" i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To make it really good, Jenny adds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UcPeriod"/>
            </a:pP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milk. </a:t>
            </a:r>
            <a:r>
              <a:rPr lang="en-V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	B. </a:t>
            </a: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butter. </a:t>
            </a:r>
            <a:r>
              <a:rPr lang="en-V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	C. </a:t>
            </a: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cream.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vi-VN" sz="1400" b="1" i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How long does the soup take to make?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UcPeriod"/>
            </a:pP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about 5 minutes </a:t>
            </a:r>
            <a:r>
              <a:rPr lang="en-V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B. </a:t>
            </a: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about 10 minutes		C. about 20 minutes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vi-VN" sz="1400" b="1" i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 What will they eat next?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UcPeriod"/>
            </a:pP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fruit cake </a:t>
            </a:r>
            <a:r>
              <a:rPr lang="en-V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B. </a:t>
            </a: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pasta </a:t>
            </a:r>
            <a:r>
              <a:rPr lang="en-VN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	C. </a:t>
            </a:r>
            <a:r>
              <a:rPr lang="vi-VN" sz="1400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lemon chicken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art 1">
            <a:hlinkClick r:id="" action="ppaction://media"/>
            <a:extLst>
              <a:ext uri="{FF2B5EF4-FFF2-40B4-BE49-F238E27FC236}">
                <a16:creationId xmlns:a16="http://schemas.microsoft.com/office/drawing/2014/main" id="{BAD4BC9E-101B-8BEF-D9D6-DC79358D9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3271" y="157700"/>
            <a:ext cx="812800" cy="812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0822B29-A507-DDD5-016B-01DAC551B3A5}"/>
              </a:ext>
            </a:extLst>
          </p:cNvPr>
          <p:cNvSpPr/>
          <p:nvPr/>
        </p:nvSpPr>
        <p:spPr>
          <a:xfrm>
            <a:off x="6049819" y="1716083"/>
            <a:ext cx="295564" cy="286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875A28-6ACA-0236-4606-6C062099DE10}"/>
              </a:ext>
            </a:extLst>
          </p:cNvPr>
          <p:cNvSpPr/>
          <p:nvPr/>
        </p:nvSpPr>
        <p:spPr>
          <a:xfrm>
            <a:off x="6049819" y="2193636"/>
            <a:ext cx="295564" cy="286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B68C02-29D7-BFA3-9EBC-F59FDFB8A88F}"/>
              </a:ext>
            </a:extLst>
          </p:cNvPr>
          <p:cNvSpPr/>
          <p:nvPr/>
        </p:nvSpPr>
        <p:spPr>
          <a:xfrm>
            <a:off x="600362" y="2664113"/>
            <a:ext cx="295564" cy="286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FEBE57-0083-77F9-D765-614573089345}"/>
              </a:ext>
            </a:extLst>
          </p:cNvPr>
          <p:cNvSpPr/>
          <p:nvPr/>
        </p:nvSpPr>
        <p:spPr>
          <a:xfrm>
            <a:off x="600362" y="3160497"/>
            <a:ext cx="295564" cy="286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7D71C8-E120-E630-5AA7-64B229E6828A}"/>
              </a:ext>
            </a:extLst>
          </p:cNvPr>
          <p:cNvSpPr/>
          <p:nvPr/>
        </p:nvSpPr>
        <p:spPr>
          <a:xfrm>
            <a:off x="6049819" y="3696881"/>
            <a:ext cx="295564" cy="286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B26C93-8B12-6682-3BBC-FD847174FED8}"/>
              </a:ext>
            </a:extLst>
          </p:cNvPr>
          <p:cNvSpPr/>
          <p:nvPr/>
        </p:nvSpPr>
        <p:spPr>
          <a:xfrm>
            <a:off x="3325091" y="4173857"/>
            <a:ext cx="295564" cy="286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9638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677320-C5F6-192B-E169-05FB786FC200}"/>
              </a:ext>
            </a:extLst>
          </p:cNvPr>
          <p:cNvSpPr txBox="1"/>
          <p:nvPr/>
        </p:nvSpPr>
        <p:spPr>
          <a:xfrm>
            <a:off x="655781" y="1343165"/>
            <a:ext cx="8044873" cy="2747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Part 2. </a:t>
            </a:r>
            <a:r>
              <a:rPr lang="en-VN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Listen to a </a:t>
            </a:r>
            <a:r>
              <a:rPr lang="en-US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photographer</a:t>
            </a:r>
            <a:r>
              <a:rPr lang="en-VN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 talking about </a:t>
            </a:r>
            <a:r>
              <a:rPr lang="en-US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her</a:t>
            </a:r>
            <a:r>
              <a:rPr lang="en-VN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 job. </a:t>
            </a:r>
            <a:r>
              <a:rPr lang="en-US" sz="1400" b="1" kern="1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Are these statements true (T) or false (F)? </a:t>
            </a:r>
            <a:endParaRPr lang="en-V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VN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The photographer has been working professionally for six years.  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VN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Most of her work is photographing nature and city scenes. 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VN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On weekends, she sometimes starts her day at 7 a.m. for weddings. 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VN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She usually takes about 200 photos in a day, but only 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less than </a:t>
            </a:r>
            <a:r>
              <a:rPr lang="en-VN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50 are sent to clients. 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VN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She only takes pictures and doesn’t worry about lighting or locations. 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VN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Sometimes it can take 20 or 30 minutes to get a good shot of children or pets. 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VN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Editing the photos after the event can take several 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days</a:t>
            </a:r>
            <a:r>
              <a:rPr lang="en-VN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art 2">
            <a:hlinkClick r:id="" action="ppaction://media"/>
            <a:extLst>
              <a:ext uri="{FF2B5EF4-FFF2-40B4-BE49-F238E27FC236}">
                <a16:creationId xmlns:a16="http://schemas.microsoft.com/office/drawing/2014/main" id="{356DDCCE-B764-2632-B243-4304A4EAE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2301" y="346509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F69DB-6EA4-BFCB-3846-3468D4DEFC81}"/>
              </a:ext>
            </a:extLst>
          </p:cNvPr>
          <p:cNvSpPr txBox="1"/>
          <p:nvPr/>
        </p:nvSpPr>
        <p:spPr>
          <a:xfrm>
            <a:off x="5967114" y="1828800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T (true)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4A2E3-6558-D859-C65A-87FCC96A0104}"/>
              </a:ext>
            </a:extLst>
          </p:cNvPr>
          <p:cNvSpPr txBox="1"/>
          <p:nvPr/>
        </p:nvSpPr>
        <p:spPr>
          <a:xfrm>
            <a:off x="5511700" y="213657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F (false)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48402-DD16-EDA5-1EB2-72D9866983A2}"/>
              </a:ext>
            </a:extLst>
          </p:cNvPr>
          <p:cNvSpPr txBox="1"/>
          <p:nvPr/>
        </p:nvSpPr>
        <p:spPr>
          <a:xfrm>
            <a:off x="6267296" y="2468323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T (true)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9FD7F-A9AE-459B-C351-961CBD8E45E9}"/>
              </a:ext>
            </a:extLst>
          </p:cNvPr>
          <p:cNvSpPr txBox="1"/>
          <p:nvPr/>
        </p:nvSpPr>
        <p:spPr>
          <a:xfrm>
            <a:off x="7027823" y="3433225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T (true)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EF26E-D0EC-DA03-6705-79D8B210E72A}"/>
              </a:ext>
            </a:extLst>
          </p:cNvPr>
          <p:cNvSpPr txBox="1"/>
          <p:nvPr/>
        </p:nvSpPr>
        <p:spPr>
          <a:xfrm>
            <a:off x="7604953" y="2796885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F (false)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054AA-C917-AE9F-F5A2-2080767C6997}"/>
              </a:ext>
            </a:extLst>
          </p:cNvPr>
          <p:cNvSpPr txBox="1"/>
          <p:nvPr/>
        </p:nvSpPr>
        <p:spPr>
          <a:xfrm>
            <a:off x="6372006" y="3115055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F (false)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CB65F2-5299-90E5-BF69-3A7AAC02D8CA}"/>
              </a:ext>
            </a:extLst>
          </p:cNvPr>
          <p:cNvSpPr txBox="1"/>
          <p:nvPr/>
        </p:nvSpPr>
        <p:spPr>
          <a:xfrm>
            <a:off x="5423364" y="3759474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F (false)</a:t>
            </a:r>
          </a:p>
        </p:txBody>
      </p:sp>
    </p:spTree>
    <p:extLst>
      <p:ext uri="{BB962C8B-B14F-4D97-AF65-F5344CB8AC3E}">
        <p14:creationId xmlns:p14="http://schemas.microsoft.com/office/powerpoint/2010/main" val="414763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90A72-1DA8-7447-B7D8-57C96C28D103}"/>
              </a:ext>
            </a:extLst>
          </p:cNvPr>
          <p:cNvSpPr txBox="1"/>
          <p:nvPr/>
        </p:nvSpPr>
        <p:spPr>
          <a:xfrm>
            <a:off x="812800" y="1087754"/>
            <a:ext cx="7518400" cy="2967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Part 3. Listen to an interview about a new trend in business called “Sell-it-yourself”. Fill in the gaps with missing information. Write NO MORE THAN ONE WORD OR A NUMBER. 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______________ </a:t>
            </a:r>
            <a:r>
              <a:rPr lang="en-VN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and craftspeople sell their work in shops, at fairs, and online</a:t>
            </a: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There are about ______________ sellers on Etsy. 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Etsy has about ______________ customers. 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The first step in publishing a book online is to ______________ the book very carefully.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A blurb is a ______________ paragraph or two that describes a book.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After reading a book online, some people may post ______________ of the book.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 startAt="14"/>
            </a:pPr>
            <a:r>
              <a:rPr lang="en-US" sz="14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The speaker’s friend published a ______________.</a:t>
            </a:r>
            <a:endParaRPr lang="en-V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art 3">
            <a:hlinkClick r:id="" action="ppaction://media"/>
            <a:extLst>
              <a:ext uri="{FF2B5EF4-FFF2-40B4-BE49-F238E27FC236}">
                <a16:creationId xmlns:a16="http://schemas.microsoft.com/office/drawing/2014/main" id="{F473B8B3-2658-6887-3EDA-8363EDAAE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87779" y="274954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C0B916-F707-B305-D631-61A26083E88A}"/>
              </a:ext>
            </a:extLst>
          </p:cNvPr>
          <p:cNvSpPr txBox="1"/>
          <p:nvPr/>
        </p:nvSpPr>
        <p:spPr>
          <a:xfrm>
            <a:off x="1392381" y="1761858"/>
            <a:ext cx="1443183" cy="327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Artists</a:t>
            </a:r>
            <a:endParaRPr lang="en-VN" sz="14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C3534-FA5B-8688-B763-13CBB7D49AD3}"/>
              </a:ext>
            </a:extLst>
          </p:cNvPr>
          <p:cNvSpPr txBox="1"/>
          <p:nvPr/>
        </p:nvSpPr>
        <p:spPr>
          <a:xfrm>
            <a:off x="2655743" y="2108177"/>
            <a:ext cx="1443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185,000</a:t>
            </a:r>
            <a:r>
              <a:rPr lang="en-VN" dirty="0">
                <a:solidFill>
                  <a:schemeClr val="tx1"/>
                </a:solidFill>
                <a:effectLst/>
              </a:rPr>
              <a:t> </a:t>
            </a:r>
            <a:endParaRPr lang="en-VN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427C3-A5E5-FB24-8002-334E4CFA5340}"/>
              </a:ext>
            </a:extLst>
          </p:cNvPr>
          <p:cNvSpPr txBox="1"/>
          <p:nvPr/>
        </p:nvSpPr>
        <p:spPr>
          <a:xfrm>
            <a:off x="2482273" y="2417830"/>
            <a:ext cx="1443183" cy="327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1,000,000</a:t>
            </a:r>
            <a:endParaRPr lang="en-VN" sz="14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97313-62DB-623D-AA8D-10048C7CE4B9}"/>
              </a:ext>
            </a:extLst>
          </p:cNvPr>
          <p:cNvSpPr txBox="1"/>
          <p:nvPr/>
        </p:nvSpPr>
        <p:spPr>
          <a:xfrm>
            <a:off x="4971761" y="2705100"/>
            <a:ext cx="1443183" cy="327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edit</a:t>
            </a:r>
            <a:endParaRPr lang="en-VN" sz="14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EE2D0-1638-F5BF-A521-BA66112A092D}"/>
              </a:ext>
            </a:extLst>
          </p:cNvPr>
          <p:cNvSpPr txBox="1"/>
          <p:nvPr/>
        </p:nvSpPr>
        <p:spPr>
          <a:xfrm>
            <a:off x="2283691" y="3048620"/>
            <a:ext cx="1505054" cy="327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short</a:t>
            </a:r>
            <a:endParaRPr lang="en-VN" sz="14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BFBC6A-EE63-E2B5-B2BA-2ECEDA81307F}"/>
              </a:ext>
            </a:extLst>
          </p:cNvPr>
          <p:cNvSpPr txBox="1"/>
          <p:nvPr/>
        </p:nvSpPr>
        <p:spPr>
          <a:xfrm>
            <a:off x="5278870" y="3378206"/>
            <a:ext cx="1505054" cy="327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reviews</a:t>
            </a:r>
            <a:endParaRPr lang="en-VN" sz="14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E3AE0-CAEA-F5CF-9B21-64FD32F31EEF}"/>
              </a:ext>
            </a:extLst>
          </p:cNvPr>
          <p:cNvSpPr txBox="1"/>
          <p:nvPr/>
        </p:nvSpPr>
        <p:spPr>
          <a:xfrm>
            <a:off x="3865131" y="3682487"/>
            <a:ext cx="1584192" cy="327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400" kern="1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Open Sans" panose="020B0606030504020204" pitchFamily="34" charset="0"/>
              </a:rPr>
              <a:t>cookbook</a:t>
            </a:r>
            <a:endParaRPr lang="en-VN" sz="14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9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E77-8BC2-60D1-888F-CCC90C47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6600" dirty="0"/>
              <a:t>Revision</a:t>
            </a:r>
            <a:endParaRPr lang="en-VN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A84CB-AF80-5D5B-B6F4-6D78CD758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7329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3"/>
          <p:cNvSpPr txBox="1">
            <a:spLocks noGrp="1"/>
          </p:cNvSpPr>
          <p:nvPr>
            <p:ph type="title"/>
          </p:nvPr>
        </p:nvSpPr>
        <p:spPr>
          <a:xfrm>
            <a:off x="1392180" y="3004104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YOUR ATTENTION!</a:t>
            </a:r>
            <a:endParaRPr sz="4000" dirty="0"/>
          </a:p>
        </p:txBody>
      </p:sp>
      <p:grpSp>
        <p:nvGrpSpPr>
          <p:cNvPr id="930" name="Google Shape;930;p43"/>
          <p:cNvGrpSpPr/>
          <p:nvPr/>
        </p:nvGrpSpPr>
        <p:grpSpPr>
          <a:xfrm flipH="1">
            <a:off x="5519812" y="2179029"/>
            <a:ext cx="1864825" cy="1443134"/>
            <a:chOff x="5960775" y="-1614350"/>
            <a:chExt cx="1784181" cy="1380725"/>
          </a:xfrm>
        </p:grpSpPr>
        <p:sp>
          <p:nvSpPr>
            <p:cNvPr id="931" name="Google Shape;931;p43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43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933" name="Google Shape;933;p43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2" name="Google Shape;952;p43"/>
          <p:cNvGrpSpPr/>
          <p:nvPr/>
        </p:nvGrpSpPr>
        <p:grpSpPr>
          <a:xfrm flipH="1">
            <a:off x="5828347" y="1688562"/>
            <a:ext cx="502839" cy="490458"/>
            <a:chOff x="3017875" y="1151900"/>
            <a:chExt cx="707228" cy="689815"/>
          </a:xfrm>
        </p:grpSpPr>
        <p:sp>
          <p:nvSpPr>
            <p:cNvPr id="953" name="Google Shape;953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55" name="Google Shape;955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43"/>
          <p:cNvGrpSpPr/>
          <p:nvPr/>
        </p:nvGrpSpPr>
        <p:grpSpPr>
          <a:xfrm rot="969488">
            <a:off x="6734949" y="1296026"/>
            <a:ext cx="763590" cy="792399"/>
            <a:chOff x="-642750" y="1967913"/>
            <a:chExt cx="845936" cy="877824"/>
          </a:xfrm>
        </p:grpSpPr>
        <p:sp>
          <p:nvSpPr>
            <p:cNvPr id="960" name="Google Shape;960;p43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43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962" name="Google Shape;962;p43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4" name="Google Shape;974;p43"/>
          <p:cNvSpPr/>
          <p:nvPr/>
        </p:nvSpPr>
        <p:spPr>
          <a:xfrm flipH="1">
            <a:off x="5227998" y="168857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3"/>
          <p:cNvSpPr/>
          <p:nvPr/>
        </p:nvSpPr>
        <p:spPr>
          <a:xfrm flipH="1">
            <a:off x="7504471" y="106561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3"/>
          <p:cNvSpPr/>
          <p:nvPr/>
        </p:nvSpPr>
        <p:spPr>
          <a:xfrm flipH="1">
            <a:off x="7256623" y="3531107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3"/>
          <p:cNvSpPr/>
          <p:nvPr/>
        </p:nvSpPr>
        <p:spPr>
          <a:xfrm flipH="1">
            <a:off x="5760796" y="96699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3"/>
          <p:cNvSpPr/>
          <p:nvPr/>
        </p:nvSpPr>
        <p:spPr>
          <a:xfrm flipH="1">
            <a:off x="6516318" y="3935920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3"/>
          <p:cNvGrpSpPr/>
          <p:nvPr/>
        </p:nvGrpSpPr>
        <p:grpSpPr>
          <a:xfrm rot="-1192965">
            <a:off x="5063470" y="964840"/>
            <a:ext cx="536205" cy="426279"/>
            <a:chOff x="4284775" y="358700"/>
            <a:chExt cx="536200" cy="426275"/>
          </a:xfrm>
        </p:grpSpPr>
        <p:sp>
          <p:nvSpPr>
            <p:cNvPr id="980" name="Google Shape;980;p43"/>
            <p:cNvSpPr/>
            <p:nvPr/>
          </p:nvSpPr>
          <p:spPr>
            <a:xfrm>
              <a:off x="4284775" y="358700"/>
              <a:ext cx="536200" cy="426275"/>
            </a:xfrm>
            <a:custGeom>
              <a:avLst/>
              <a:gdLst/>
              <a:ahLst/>
              <a:cxnLst/>
              <a:rect l="l" t="t" r="r" b="b"/>
              <a:pathLst>
                <a:path w="21448" h="17051" extrusionOk="0">
                  <a:moveTo>
                    <a:pt x="2656" y="0"/>
                  </a:moveTo>
                  <a:lnTo>
                    <a:pt x="2393" y="13"/>
                  </a:lnTo>
                  <a:lnTo>
                    <a:pt x="2130" y="50"/>
                  </a:lnTo>
                  <a:lnTo>
                    <a:pt x="1867" y="113"/>
                  </a:lnTo>
                  <a:lnTo>
                    <a:pt x="1629" y="201"/>
                  </a:lnTo>
                  <a:lnTo>
                    <a:pt x="1391" y="313"/>
                  </a:lnTo>
                  <a:lnTo>
                    <a:pt x="1178" y="451"/>
                  </a:lnTo>
                  <a:lnTo>
                    <a:pt x="977" y="601"/>
                  </a:lnTo>
                  <a:lnTo>
                    <a:pt x="777" y="777"/>
                  </a:lnTo>
                  <a:lnTo>
                    <a:pt x="614" y="965"/>
                  </a:lnTo>
                  <a:lnTo>
                    <a:pt x="464" y="1165"/>
                  </a:lnTo>
                  <a:lnTo>
                    <a:pt x="326" y="1391"/>
                  </a:lnTo>
                  <a:lnTo>
                    <a:pt x="213" y="1616"/>
                  </a:lnTo>
                  <a:lnTo>
                    <a:pt x="126" y="1867"/>
                  </a:lnTo>
                  <a:lnTo>
                    <a:pt x="63" y="2117"/>
                  </a:lnTo>
                  <a:lnTo>
                    <a:pt x="13" y="2380"/>
                  </a:lnTo>
                  <a:lnTo>
                    <a:pt x="0" y="2656"/>
                  </a:lnTo>
                  <a:lnTo>
                    <a:pt x="0" y="11739"/>
                  </a:lnTo>
                  <a:lnTo>
                    <a:pt x="0" y="16161"/>
                  </a:lnTo>
                  <a:lnTo>
                    <a:pt x="13" y="16299"/>
                  </a:lnTo>
                  <a:lnTo>
                    <a:pt x="50" y="16436"/>
                  </a:lnTo>
                  <a:lnTo>
                    <a:pt x="100" y="16562"/>
                  </a:lnTo>
                  <a:lnTo>
                    <a:pt x="163" y="16674"/>
                  </a:lnTo>
                  <a:lnTo>
                    <a:pt x="238" y="16762"/>
                  </a:lnTo>
                  <a:lnTo>
                    <a:pt x="339" y="16850"/>
                  </a:lnTo>
                  <a:lnTo>
                    <a:pt x="439" y="16925"/>
                  </a:lnTo>
                  <a:lnTo>
                    <a:pt x="551" y="16975"/>
                  </a:lnTo>
                  <a:lnTo>
                    <a:pt x="677" y="17025"/>
                  </a:lnTo>
                  <a:lnTo>
                    <a:pt x="790" y="17038"/>
                  </a:lnTo>
                  <a:lnTo>
                    <a:pt x="915" y="17050"/>
                  </a:lnTo>
                  <a:lnTo>
                    <a:pt x="1053" y="17038"/>
                  </a:lnTo>
                  <a:lnTo>
                    <a:pt x="1178" y="17000"/>
                  </a:lnTo>
                  <a:lnTo>
                    <a:pt x="1291" y="16950"/>
                  </a:lnTo>
                  <a:lnTo>
                    <a:pt x="1416" y="16875"/>
                  </a:lnTo>
                  <a:lnTo>
                    <a:pt x="1516" y="16787"/>
                  </a:lnTo>
                  <a:lnTo>
                    <a:pt x="3921" y="14382"/>
                  </a:lnTo>
                  <a:lnTo>
                    <a:pt x="18792" y="14382"/>
                  </a:lnTo>
                  <a:lnTo>
                    <a:pt x="19055" y="14369"/>
                  </a:lnTo>
                  <a:lnTo>
                    <a:pt x="19318" y="14332"/>
                  </a:lnTo>
                  <a:lnTo>
                    <a:pt x="19568" y="14269"/>
                  </a:lnTo>
                  <a:lnTo>
                    <a:pt x="19819" y="14181"/>
                  </a:lnTo>
                  <a:lnTo>
                    <a:pt x="20044" y="14069"/>
                  </a:lnTo>
                  <a:lnTo>
                    <a:pt x="20270" y="13931"/>
                  </a:lnTo>
                  <a:lnTo>
                    <a:pt x="20470" y="13781"/>
                  </a:lnTo>
                  <a:lnTo>
                    <a:pt x="20658" y="13605"/>
                  </a:lnTo>
                  <a:lnTo>
                    <a:pt x="20834" y="13417"/>
                  </a:lnTo>
                  <a:lnTo>
                    <a:pt x="20984" y="13217"/>
                  </a:lnTo>
                  <a:lnTo>
                    <a:pt x="21122" y="12991"/>
                  </a:lnTo>
                  <a:lnTo>
                    <a:pt x="21234" y="12766"/>
                  </a:lnTo>
                  <a:lnTo>
                    <a:pt x="21322" y="12515"/>
                  </a:lnTo>
                  <a:lnTo>
                    <a:pt x="21385" y="12265"/>
                  </a:lnTo>
                  <a:lnTo>
                    <a:pt x="21422" y="12002"/>
                  </a:lnTo>
                  <a:lnTo>
                    <a:pt x="21447" y="11739"/>
                  </a:lnTo>
                  <a:lnTo>
                    <a:pt x="21447" y="2656"/>
                  </a:lnTo>
                  <a:lnTo>
                    <a:pt x="21422" y="2380"/>
                  </a:lnTo>
                  <a:lnTo>
                    <a:pt x="21385" y="2117"/>
                  </a:lnTo>
                  <a:lnTo>
                    <a:pt x="21322" y="1867"/>
                  </a:lnTo>
                  <a:lnTo>
                    <a:pt x="21234" y="1616"/>
                  </a:lnTo>
                  <a:lnTo>
                    <a:pt x="21122" y="1391"/>
                  </a:lnTo>
                  <a:lnTo>
                    <a:pt x="20984" y="1165"/>
                  </a:lnTo>
                  <a:lnTo>
                    <a:pt x="20834" y="965"/>
                  </a:lnTo>
                  <a:lnTo>
                    <a:pt x="20658" y="777"/>
                  </a:lnTo>
                  <a:lnTo>
                    <a:pt x="20470" y="601"/>
                  </a:lnTo>
                  <a:lnTo>
                    <a:pt x="20270" y="451"/>
                  </a:lnTo>
                  <a:lnTo>
                    <a:pt x="20044" y="313"/>
                  </a:lnTo>
                  <a:lnTo>
                    <a:pt x="19819" y="201"/>
                  </a:lnTo>
                  <a:lnTo>
                    <a:pt x="19568" y="113"/>
                  </a:lnTo>
                  <a:lnTo>
                    <a:pt x="19318" y="50"/>
                  </a:lnTo>
                  <a:lnTo>
                    <a:pt x="19055" y="13"/>
                  </a:lnTo>
                  <a:lnTo>
                    <a:pt x="18792" y="0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426650" y="491800"/>
              <a:ext cx="219575" cy="28525"/>
            </a:xfrm>
            <a:custGeom>
              <a:avLst/>
              <a:gdLst/>
              <a:ahLst/>
              <a:cxnLst/>
              <a:rect l="l" t="t" r="r" b="b"/>
              <a:pathLst>
                <a:path w="8783" h="1141" extrusionOk="0">
                  <a:moveTo>
                    <a:pt x="577" y="0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3" y="101"/>
                  </a:lnTo>
                  <a:lnTo>
                    <a:pt x="176" y="176"/>
                  </a:lnTo>
                  <a:lnTo>
                    <a:pt x="100" y="251"/>
                  </a:lnTo>
                  <a:lnTo>
                    <a:pt x="50" y="351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89"/>
                  </a:lnTo>
                  <a:lnTo>
                    <a:pt x="50" y="802"/>
                  </a:lnTo>
                  <a:lnTo>
                    <a:pt x="100" y="890"/>
                  </a:lnTo>
                  <a:lnTo>
                    <a:pt x="176" y="978"/>
                  </a:lnTo>
                  <a:lnTo>
                    <a:pt x="263" y="1053"/>
                  </a:lnTo>
                  <a:lnTo>
                    <a:pt x="351" y="1103"/>
                  </a:lnTo>
                  <a:lnTo>
                    <a:pt x="464" y="1140"/>
                  </a:lnTo>
                  <a:lnTo>
                    <a:pt x="8319" y="1140"/>
                  </a:lnTo>
                  <a:lnTo>
                    <a:pt x="8431" y="1103"/>
                  </a:lnTo>
                  <a:lnTo>
                    <a:pt x="8532" y="1053"/>
                  </a:lnTo>
                  <a:lnTo>
                    <a:pt x="8607" y="978"/>
                  </a:lnTo>
                  <a:lnTo>
                    <a:pt x="8682" y="890"/>
                  </a:lnTo>
                  <a:lnTo>
                    <a:pt x="8732" y="802"/>
                  </a:lnTo>
                  <a:lnTo>
                    <a:pt x="8770" y="689"/>
                  </a:lnTo>
                  <a:lnTo>
                    <a:pt x="8782" y="577"/>
                  </a:lnTo>
                  <a:lnTo>
                    <a:pt x="8770" y="464"/>
                  </a:lnTo>
                  <a:lnTo>
                    <a:pt x="8732" y="351"/>
                  </a:lnTo>
                  <a:lnTo>
                    <a:pt x="8682" y="251"/>
                  </a:lnTo>
                  <a:lnTo>
                    <a:pt x="8607" y="176"/>
                  </a:lnTo>
                  <a:lnTo>
                    <a:pt x="8532" y="101"/>
                  </a:lnTo>
                  <a:lnTo>
                    <a:pt x="8431" y="51"/>
                  </a:lnTo>
                  <a:lnTo>
                    <a:pt x="8319" y="13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462975" y="564450"/>
              <a:ext cx="146900" cy="28525"/>
            </a:xfrm>
            <a:custGeom>
              <a:avLst/>
              <a:gdLst/>
              <a:ahLst/>
              <a:cxnLst/>
              <a:rect l="l" t="t" r="r" b="b"/>
              <a:pathLst>
                <a:path w="5876" h="1141" extrusionOk="0">
                  <a:moveTo>
                    <a:pt x="577" y="1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4" y="101"/>
                  </a:lnTo>
                  <a:lnTo>
                    <a:pt x="176" y="176"/>
                  </a:lnTo>
                  <a:lnTo>
                    <a:pt x="101" y="251"/>
                  </a:lnTo>
                  <a:lnTo>
                    <a:pt x="51" y="352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90"/>
                  </a:lnTo>
                  <a:lnTo>
                    <a:pt x="51" y="790"/>
                  </a:lnTo>
                  <a:lnTo>
                    <a:pt x="101" y="890"/>
                  </a:lnTo>
                  <a:lnTo>
                    <a:pt x="176" y="978"/>
                  </a:lnTo>
                  <a:lnTo>
                    <a:pt x="264" y="1053"/>
                  </a:lnTo>
                  <a:lnTo>
                    <a:pt x="351" y="1103"/>
                  </a:lnTo>
                  <a:lnTo>
                    <a:pt x="464" y="1128"/>
                  </a:lnTo>
                  <a:lnTo>
                    <a:pt x="577" y="1141"/>
                  </a:lnTo>
                  <a:lnTo>
                    <a:pt x="5300" y="1141"/>
                  </a:lnTo>
                  <a:lnTo>
                    <a:pt x="5412" y="1128"/>
                  </a:lnTo>
                  <a:lnTo>
                    <a:pt x="5525" y="1103"/>
                  </a:lnTo>
                  <a:lnTo>
                    <a:pt x="5625" y="1053"/>
                  </a:lnTo>
                  <a:lnTo>
                    <a:pt x="5713" y="978"/>
                  </a:lnTo>
                  <a:lnTo>
                    <a:pt x="5776" y="890"/>
                  </a:lnTo>
                  <a:lnTo>
                    <a:pt x="5826" y="790"/>
                  </a:lnTo>
                  <a:lnTo>
                    <a:pt x="5863" y="690"/>
                  </a:lnTo>
                  <a:lnTo>
                    <a:pt x="5876" y="577"/>
                  </a:lnTo>
                  <a:lnTo>
                    <a:pt x="5863" y="464"/>
                  </a:lnTo>
                  <a:lnTo>
                    <a:pt x="5826" y="352"/>
                  </a:lnTo>
                  <a:lnTo>
                    <a:pt x="5776" y="251"/>
                  </a:lnTo>
                  <a:lnTo>
                    <a:pt x="5713" y="176"/>
                  </a:lnTo>
                  <a:lnTo>
                    <a:pt x="5625" y="101"/>
                  </a:lnTo>
                  <a:lnTo>
                    <a:pt x="5525" y="51"/>
                  </a:lnTo>
                  <a:lnTo>
                    <a:pt x="5412" y="13"/>
                  </a:lnTo>
                  <a:lnTo>
                    <a:pt x="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 rot="-693011">
            <a:off x="720541" y="1372572"/>
            <a:ext cx="377951" cy="639301"/>
            <a:chOff x="5976525" y="2184325"/>
            <a:chExt cx="546000" cy="923555"/>
          </a:xfrm>
        </p:grpSpPr>
        <p:sp>
          <p:nvSpPr>
            <p:cNvPr id="984" name="Google Shape;984;p43"/>
            <p:cNvSpPr/>
            <p:nvPr/>
          </p:nvSpPr>
          <p:spPr>
            <a:xfrm>
              <a:off x="5980163" y="2184325"/>
              <a:ext cx="538728" cy="923555"/>
            </a:xfrm>
            <a:custGeom>
              <a:avLst/>
              <a:gdLst/>
              <a:ahLst/>
              <a:cxnLst/>
              <a:rect l="l" t="t" r="r" b="b"/>
              <a:pathLst>
                <a:path w="18066" h="30556" extrusionOk="0">
                  <a:moveTo>
                    <a:pt x="564" y="0"/>
                  </a:moveTo>
                  <a:lnTo>
                    <a:pt x="451" y="13"/>
                  </a:lnTo>
                  <a:lnTo>
                    <a:pt x="351" y="50"/>
                  </a:lnTo>
                  <a:lnTo>
                    <a:pt x="251" y="100"/>
                  </a:lnTo>
                  <a:lnTo>
                    <a:pt x="163" y="176"/>
                  </a:lnTo>
                  <a:lnTo>
                    <a:pt x="88" y="263"/>
                  </a:lnTo>
                  <a:lnTo>
                    <a:pt x="38" y="351"/>
                  </a:lnTo>
                  <a:lnTo>
                    <a:pt x="13" y="464"/>
                  </a:lnTo>
                  <a:lnTo>
                    <a:pt x="0" y="576"/>
                  </a:lnTo>
                  <a:lnTo>
                    <a:pt x="0" y="29991"/>
                  </a:lnTo>
                  <a:lnTo>
                    <a:pt x="13" y="30104"/>
                  </a:lnTo>
                  <a:lnTo>
                    <a:pt x="38" y="30204"/>
                  </a:lnTo>
                  <a:lnTo>
                    <a:pt x="88" y="30305"/>
                  </a:lnTo>
                  <a:lnTo>
                    <a:pt x="163" y="30392"/>
                  </a:lnTo>
                  <a:lnTo>
                    <a:pt x="251" y="30467"/>
                  </a:lnTo>
                  <a:lnTo>
                    <a:pt x="351" y="30518"/>
                  </a:lnTo>
                  <a:lnTo>
                    <a:pt x="451" y="30543"/>
                  </a:lnTo>
                  <a:lnTo>
                    <a:pt x="564" y="30555"/>
                  </a:lnTo>
                  <a:lnTo>
                    <a:pt x="17489" y="30555"/>
                  </a:lnTo>
                  <a:lnTo>
                    <a:pt x="17602" y="30543"/>
                  </a:lnTo>
                  <a:lnTo>
                    <a:pt x="17714" y="30518"/>
                  </a:lnTo>
                  <a:lnTo>
                    <a:pt x="17802" y="30467"/>
                  </a:lnTo>
                  <a:lnTo>
                    <a:pt x="17890" y="30392"/>
                  </a:lnTo>
                  <a:lnTo>
                    <a:pt x="17965" y="30305"/>
                  </a:lnTo>
                  <a:lnTo>
                    <a:pt x="18015" y="30204"/>
                  </a:lnTo>
                  <a:lnTo>
                    <a:pt x="18053" y="30104"/>
                  </a:lnTo>
                  <a:lnTo>
                    <a:pt x="18065" y="29991"/>
                  </a:lnTo>
                  <a:lnTo>
                    <a:pt x="18065" y="576"/>
                  </a:lnTo>
                  <a:lnTo>
                    <a:pt x="18053" y="464"/>
                  </a:lnTo>
                  <a:lnTo>
                    <a:pt x="18015" y="351"/>
                  </a:lnTo>
                  <a:lnTo>
                    <a:pt x="17965" y="263"/>
                  </a:lnTo>
                  <a:lnTo>
                    <a:pt x="17890" y="176"/>
                  </a:lnTo>
                  <a:lnTo>
                    <a:pt x="17802" y="100"/>
                  </a:lnTo>
                  <a:lnTo>
                    <a:pt x="17714" y="50"/>
                  </a:lnTo>
                  <a:lnTo>
                    <a:pt x="17602" y="13"/>
                  </a:lnTo>
                  <a:lnTo>
                    <a:pt x="17489" y="0"/>
                  </a:ln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" name="Google Shape;985;p43"/>
            <p:cNvGrpSpPr/>
            <p:nvPr/>
          </p:nvGrpSpPr>
          <p:grpSpPr>
            <a:xfrm>
              <a:off x="5976525" y="2184375"/>
              <a:ext cx="546000" cy="923448"/>
              <a:chOff x="5976525" y="2184375"/>
              <a:chExt cx="546000" cy="923448"/>
            </a:xfrm>
          </p:grpSpPr>
          <p:sp>
            <p:nvSpPr>
              <p:cNvPr id="986" name="Google Shape;986;p43"/>
              <p:cNvSpPr/>
              <p:nvPr/>
            </p:nvSpPr>
            <p:spPr>
              <a:xfrm>
                <a:off x="5976525" y="2184375"/>
                <a:ext cx="546000" cy="923448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30555" extrusionOk="0">
                    <a:moveTo>
                      <a:pt x="564" y="0"/>
                    </a:moveTo>
                    <a:lnTo>
                      <a:pt x="452" y="13"/>
                    </a:lnTo>
                    <a:lnTo>
                      <a:pt x="352" y="50"/>
                    </a:lnTo>
                    <a:lnTo>
                      <a:pt x="251" y="100"/>
                    </a:lnTo>
                    <a:lnTo>
                      <a:pt x="164" y="175"/>
                    </a:lnTo>
                    <a:lnTo>
                      <a:pt x="88" y="263"/>
                    </a:lnTo>
                    <a:lnTo>
                      <a:pt x="38" y="351"/>
                    </a:lnTo>
                    <a:lnTo>
                      <a:pt x="13" y="464"/>
                    </a:lnTo>
                    <a:lnTo>
                      <a:pt x="1" y="576"/>
                    </a:lnTo>
                    <a:lnTo>
                      <a:pt x="1" y="29991"/>
                    </a:lnTo>
                    <a:lnTo>
                      <a:pt x="13" y="30104"/>
                    </a:lnTo>
                    <a:lnTo>
                      <a:pt x="38" y="30204"/>
                    </a:lnTo>
                    <a:lnTo>
                      <a:pt x="88" y="30304"/>
                    </a:lnTo>
                    <a:lnTo>
                      <a:pt x="164" y="30392"/>
                    </a:lnTo>
                    <a:lnTo>
                      <a:pt x="251" y="30467"/>
                    </a:lnTo>
                    <a:lnTo>
                      <a:pt x="352" y="30517"/>
                    </a:lnTo>
                    <a:lnTo>
                      <a:pt x="452" y="30542"/>
                    </a:lnTo>
                    <a:lnTo>
                      <a:pt x="564" y="30555"/>
                    </a:lnTo>
                    <a:lnTo>
                      <a:pt x="17489" y="30555"/>
                    </a:lnTo>
                    <a:lnTo>
                      <a:pt x="17602" y="30542"/>
                    </a:lnTo>
                    <a:lnTo>
                      <a:pt x="17715" y="30517"/>
                    </a:lnTo>
                    <a:lnTo>
                      <a:pt x="17802" y="30467"/>
                    </a:lnTo>
                    <a:lnTo>
                      <a:pt x="17890" y="30392"/>
                    </a:lnTo>
                    <a:lnTo>
                      <a:pt x="17965" y="30304"/>
                    </a:lnTo>
                    <a:lnTo>
                      <a:pt x="18015" y="30204"/>
                    </a:lnTo>
                    <a:lnTo>
                      <a:pt x="18053" y="30104"/>
                    </a:lnTo>
                    <a:lnTo>
                      <a:pt x="18065" y="29991"/>
                    </a:lnTo>
                    <a:lnTo>
                      <a:pt x="18065" y="576"/>
                    </a:lnTo>
                    <a:lnTo>
                      <a:pt x="18053" y="464"/>
                    </a:lnTo>
                    <a:lnTo>
                      <a:pt x="18015" y="351"/>
                    </a:lnTo>
                    <a:lnTo>
                      <a:pt x="17965" y="263"/>
                    </a:lnTo>
                    <a:lnTo>
                      <a:pt x="17890" y="175"/>
                    </a:lnTo>
                    <a:lnTo>
                      <a:pt x="17802" y="100"/>
                    </a:lnTo>
                    <a:lnTo>
                      <a:pt x="17715" y="50"/>
                    </a:lnTo>
                    <a:lnTo>
                      <a:pt x="17602" y="13"/>
                    </a:lnTo>
                    <a:lnTo>
                      <a:pt x="174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6003786" y="2211998"/>
                <a:ext cx="491085" cy="868595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28740" extrusionOk="0">
                    <a:moveTo>
                      <a:pt x="289" y="1"/>
                    </a:moveTo>
                    <a:lnTo>
                      <a:pt x="226" y="26"/>
                    </a:lnTo>
                    <a:lnTo>
                      <a:pt x="164" y="63"/>
                    </a:lnTo>
                    <a:lnTo>
                      <a:pt x="113" y="101"/>
                    </a:lnTo>
                    <a:lnTo>
                      <a:pt x="63" y="163"/>
                    </a:lnTo>
                    <a:lnTo>
                      <a:pt x="26" y="226"/>
                    </a:lnTo>
                    <a:lnTo>
                      <a:pt x="13" y="289"/>
                    </a:lnTo>
                    <a:lnTo>
                      <a:pt x="1" y="364"/>
                    </a:lnTo>
                    <a:lnTo>
                      <a:pt x="1" y="28376"/>
                    </a:lnTo>
                    <a:lnTo>
                      <a:pt x="13" y="28451"/>
                    </a:lnTo>
                    <a:lnTo>
                      <a:pt x="26" y="28514"/>
                    </a:lnTo>
                    <a:lnTo>
                      <a:pt x="63" y="28576"/>
                    </a:lnTo>
                    <a:lnTo>
                      <a:pt x="113" y="28626"/>
                    </a:lnTo>
                    <a:lnTo>
                      <a:pt x="164" y="28676"/>
                    </a:lnTo>
                    <a:lnTo>
                      <a:pt x="226" y="28714"/>
                    </a:lnTo>
                    <a:lnTo>
                      <a:pt x="289" y="28726"/>
                    </a:lnTo>
                    <a:lnTo>
                      <a:pt x="364" y="28739"/>
                    </a:lnTo>
                    <a:lnTo>
                      <a:pt x="15886" y="28739"/>
                    </a:lnTo>
                    <a:lnTo>
                      <a:pt x="15961" y="28726"/>
                    </a:lnTo>
                    <a:lnTo>
                      <a:pt x="16023" y="28714"/>
                    </a:lnTo>
                    <a:lnTo>
                      <a:pt x="16086" y="28676"/>
                    </a:lnTo>
                    <a:lnTo>
                      <a:pt x="16149" y="28626"/>
                    </a:lnTo>
                    <a:lnTo>
                      <a:pt x="16186" y="28576"/>
                    </a:lnTo>
                    <a:lnTo>
                      <a:pt x="16224" y="28514"/>
                    </a:lnTo>
                    <a:lnTo>
                      <a:pt x="16249" y="28451"/>
                    </a:lnTo>
                    <a:lnTo>
                      <a:pt x="16249" y="28376"/>
                    </a:lnTo>
                    <a:lnTo>
                      <a:pt x="16249" y="364"/>
                    </a:lnTo>
                    <a:lnTo>
                      <a:pt x="16249" y="289"/>
                    </a:lnTo>
                    <a:lnTo>
                      <a:pt x="16224" y="226"/>
                    </a:lnTo>
                    <a:lnTo>
                      <a:pt x="16186" y="163"/>
                    </a:lnTo>
                    <a:lnTo>
                      <a:pt x="16149" y="101"/>
                    </a:lnTo>
                    <a:lnTo>
                      <a:pt x="16086" y="63"/>
                    </a:lnTo>
                    <a:lnTo>
                      <a:pt x="16023" y="26"/>
                    </a:lnTo>
                    <a:lnTo>
                      <a:pt x="15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6092761" y="2184375"/>
                <a:ext cx="313135" cy="80271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2656" extrusionOk="0">
                    <a:moveTo>
                      <a:pt x="1" y="0"/>
                    </a:moveTo>
                    <a:lnTo>
                      <a:pt x="752" y="2092"/>
                    </a:lnTo>
                    <a:lnTo>
                      <a:pt x="802" y="2217"/>
                    </a:lnTo>
                    <a:lnTo>
                      <a:pt x="865" y="2330"/>
                    </a:lnTo>
                    <a:lnTo>
                      <a:pt x="953" y="2418"/>
                    </a:lnTo>
                    <a:lnTo>
                      <a:pt x="1053" y="2506"/>
                    </a:lnTo>
                    <a:lnTo>
                      <a:pt x="1166" y="2568"/>
                    </a:lnTo>
                    <a:lnTo>
                      <a:pt x="1291" y="2618"/>
                    </a:lnTo>
                    <a:lnTo>
                      <a:pt x="1416" y="2643"/>
                    </a:lnTo>
                    <a:lnTo>
                      <a:pt x="1542" y="2656"/>
                    </a:lnTo>
                    <a:lnTo>
                      <a:pt x="8820" y="2656"/>
                    </a:lnTo>
                    <a:lnTo>
                      <a:pt x="8958" y="2643"/>
                    </a:lnTo>
                    <a:lnTo>
                      <a:pt x="9083" y="2618"/>
                    </a:lnTo>
                    <a:lnTo>
                      <a:pt x="9196" y="2568"/>
                    </a:lnTo>
                    <a:lnTo>
                      <a:pt x="9309" y="2506"/>
                    </a:lnTo>
                    <a:lnTo>
                      <a:pt x="9409" y="2418"/>
                    </a:lnTo>
                    <a:lnTo>
                      <a:pt x="9497" y="2330"/>
                    </a:lnTo>
                    <a:lnTo>
                      <a:pt x="9559" y="2217"/>
                    </a:lnTo>
                    <a:lnTo>
                      <a:pt x="9622" y="2092"/>
                    </a:lnTo>
                    <a:lnTo>
                      <a:pt x="10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6080642" y="2361177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0"/>
                    </a:moveTo>
                    <a:lnTo>
                      <a:pt x="1604" y="13"/>
                    </a:lnTo>
                    <a:lnTo>
                      <a:pt x="1429" y="38"/>
                    </a:lnTo>
                    <a:lnTo>
                      <a:pt x="1266" y="88"/>
                    </a:lnTo>
                    <a:lnTo>
                      <a:pt x="1091" y="151"/>
                    </a:lnTo>
                    <a:lnTo>
                      <a:pt x="940" y="226"/>
                    </a:lnTo>
                    <a:lnTo>
                      <a:pt x="790" y="314"/>
                    </a:lnTo>
                    <a:lnTo>
                      <a:pt x="652" y="414"/>
                    </a:lnTo>
                    <a:lnTo>
                      <a:pt x="527" y="539"/>
                    </a:lnTo>
                    <a:lnTo>
                      <a:pt x="414" y="664"/>
                    </a:lnTo>
                    <a:lnTo>
                      <a:pt x="301" y="802"/>
                    </a:lnTo>
                    <a:lnTo>
                      <a:pt x="214" y="953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1"/>
                    </a:lnTo>
                    <a:lnTo>
                      <a:pt x="1" y="1617"/>
                    </a:lnTo>
                    <a:lnTo>
                      <a:pt x="1" y="1804"/>
                    </a:lnTo>
                    <a:lnTo>
                      <a:pt x="1" y="2281"/>
                    </a:lnTo>
                    <a:lnTo>
                      <a:pt x="1" y="2468"/>
                    </a:lnTo>
                    <a:lnTo>
                      <a:pt x="38" y="2644"/>
                    </a:lnTo>
                    <a:lnTo>
                      <a:pt x="76" y="2819"/>
                    </a:lnTo>
                    <a:lnTo>
                      <a:pt x="139" y="2982"/>
                    </a:lnTo>
                    <a:lnTo>
                      <a:pt x="214" y="3132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58"/>
                    </a:lnTo>
                    <a:lnTo>
                      <a:pt x="652" y="3671"/>
                    </a:lnTo>
                    <a:lnTo>
                      <a:pt x="790" y="3771"/>
                    </a:lnTo>
                    <a:lnTo>
                      <a:pt x="940" y="3859"/>
                    </a:lnTo>
                    <a:lnTo>
                      <a:pt x="1091" y="3934"/>
                    </a:lnTo>
                    <a:lnTo>
                      <a:pt x="1266" y="3997"/>
                    </a:lnTo>
                    <a:lnTo>
                      <a:pt x="1429" y="4047"/>
                    </a:lnTo>
                    <a:lnTo>
                      <a:pt x="1604" y="4072"/>
                    </a:lnTo>
                    <a:lnTo>
                      <a:pt x="1792" y="4084"/>
                    </a:lnTo>
                    <a:lnTo>
                      <a:pt x="5951" y="4084"/>
                    </a:lnTo>
                    <a:lnTo>
                      <a:pt x="6139" y="4072"/>
                    </a:lnTo>
                    <a:lnTo>
                      <a:pt x="6315" y="4047"/>
                    </a:lnTo>
                    <a:lnTo>
                      <a:pt x="7217" y="4936"/>
                    </a:lnTo>
                    <a:lnTo>
                      <a:pt x="7254" y="4974"/>
                    </a:lnTo>
                    <a:lnTo>
                      <a:pt x="7292" y="4999"/>
                    </a:lnTo>
                    <a:lnTo>
                      <a:pt x="7380" y="5024"/>
                    </a:lnTo>
                    <a:lnTo>
                      <a:pt x="7467" y="5024"/>
                    </a:lnTo>
                    <a:lnTo>
                      <a:pt x="7555" y="5012"/>
                    </a:lnTo>
                    <a:lnTo>
                      <a:pt x="7630" y="4961"/>
                    </a:lnTo>
                    <a:lnTo>
                      <a:pt x="7693" y="4899"/>
                    </a:lnTo>
                    <a:lnTo>
                      <a:pt x="7730" y="4811"/>
                    </a:lnTo>
                    <a:lnTo>
                      <a:pt x="7743" y="4774"/>
                    </a:lnTo>
                    <a:lnTo>
                      <a:pt x="7743" y="4723"/>
                    </a:lnTo>
                    <a:lnTo>
                      <a:pt x="7743" y="2281"/>
                    </a:lnTo>
                    <a:lnTo>
                      <a:pt x="7743" y="1804"/>
                    </a:lnTo>
                    <a:lnTo>
                      <a:pt x="7743" y="1617"/>
                    </a:lnTo>
                    <a:lnTo>
                      <a:pt x="7705" y="1441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53"/>
                    </a:lnTo>
                    <a:lnTo>
                      <a:pt x="7442" y="802"/>
                    </a:lnTo>
                    <a:lnTo>
                      <a:pt x="7329" y="664"/>
                    </a:lnTo>
                    <a:lnTo>
                      <a:pt x="7217" y="539"/>
                    </a:lnTo>
                    <a:lnTo>
                      <a:pt x="7091" y="414"/>
                    </a:lnTo>
                    <a:lnTo>
                      <a:pt x="6954" y="314"/>
                    </a:lnTo>
                    <a:lnTo>
                      <a:pt x="6803" y="226"/>
                    </a:lnTo>
                    <a:lnTo>
                      <a:pt x="6653" y="151"/>
                    </a:lnTo>
                    <a:lnTo>
                      <a:pt x="6478" y="88"/>
                    </a:lnTo>
                    <a:lnTo>
                      <a:pt x="6315" y="38"/>
                    </a:lnTo>
                    <a:lnTo>
                      <a:pt x="6139" y="13"/>
                    </a:lnTo>
                    <a:lnTo>
                      <a:pt x="59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6080642" y="2785592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1"/>
                    </a:moveTo>
                    <a:lnTo>
                      <a:pt x="1604" y="14"/>
                    </a:lnTo>
                    <a:lnTo>
                      <a:pt x="1429" y="39"/>
                    </a:lnTo>
                    <a:lnTo>
                      <a:pt x="1266" y="76"/>
                    </a:lnTo>
                    <a:lnTo>
                      <a:pt x="1091" y="139"/>
                    </a:lnTo>
                    <a:lnTo>
                      <a:pt x="940" y="214"/>
                    </a:lnTo>
                    <a:lnTo>
                      <a:pt x="790" y="302"/>
                    </a:lnTo>
                    <a:lnTo>
                      <a:pt x="652" y="414"/>
                    </a:lnTo>
                    <a:lnTo>
                      <a:pt x="527" y="527"/>
                    </a:lnTo>
                    <a:lnTo>
                      <a:pt x="414" y="652"/>
                    </a:lnTo>
                    <a:lnTo>
                      <a:pt x="301" y="790"/>
                    </a:lnTo>
                    <a:lnTo>
                      <a:pt x="214" y="941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2"/>
                    </a:lnTo>
                    <a:lnTo>
                      <a:pt x="1" y="1617"/>
                    </a:lnTo>
                    <a:lnTo>
                      <a:pt x="1" y="1792"/>
                    </a:lnTo>
                    <a:lnTo>
                      <a:pt x="1" y="2281"/>
                    </a:lnTo>
                    <a:lnTo>
                      <a:pt x="1" y="2456"/>
                    </a:lnTo>
                    <a:lnTo>
                      <a:pt x="38" y="2632"/>
                    </a:lnTo>
                    <a:lnTo>
                      <a:pt x="76" y="2807"/>
                    </a:lnTo>
                    <a:lnTo>
                      <a:pt x="139" y="2970"/>
                    </a:lnTo>
                    <a:lnTo>
                      <a:pt x="214" y="3133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46"/>
                    </a:lnTo>
                    <a:lnTo>
                      <a:pt x="652" y="3659"/>
                    </a:lnTo>
                    <a:lnTo>
                      <a:pt x="790" y="3772"/>
                    </a:lnTo>
                    <a:lnTo>
                      <a:pt x="940" y="3859"/>
                    </a:lnTo>
                    <a:lnTo>
                      <a:pt x="1091" y="3935"/>
                    </a:lnTo>
                    <a:lnTo>
                      <a:pt x="1266" y="3997"/>
                    </a:lnTo>
                    <a:lnTo>
                      <a:pt x="1429" y="4035"/>
                    </a:lnTo>
                    <a:lnTo>
                      <a:pt x="1604" y="4060"/>
                    </a:lnTo>
                    <a:lnTo>
                      <a:pt x="1792" y="4072"/>
                    </a:lnTo>
                    <a:lnTo>
                      <a:pt x="5951" y="4072"/>
                    </a:lnTo>
                    <a:lnTo>
                      <a:pt x="6139" y="4060"/>
                    </a:lnTo>
                    <a:lnTo>
                      <a:pt x="6315" y="4035"/>
                    </a:lnTo>
                    <a:lnTo>
                      <a:pt x="7217" y="4937"/>
                    </a:lnTo>
                    <a:lnTo>
                      <a:pt x="7254" y="4962"/>
                    </a:lnTo>
                    <a:lnTo>
                      <a:pt x="7292" y="4987"/>
                    </a:lnTo>
                    <a:lnTo>
                      <a:pt x="7380" y="5025"/>
                    </a:lnTo>
                    <a:lnTo>
                      <a:pt x="7467" y="5025"/>
                    </a:lnTo>
                    <a:lnTo>
                      <a:pt x="7555" y="5000"/>
                    </a:lnTo>
                    <a:lnTo>
                      <a:pt x="7630" y="4949"/>
                    </a:lnTo>
                    <a:lnTo>
                      <a:pt x="7693" y="4887"/>
                    </a:lnTo>
                    <a:lnTo>
                      <a:pt x="7730" y="4812"/>
                    </a:lnTo>
                    <a:lnTo>
                      <a:pt x="7743" y="4761"/>
                    </a:lnTo>
                    <a:lnTo>
                      <a:pt x="7743" y="4711"/>
                    </a:lnTo>
                    <a:lnTo>
                      <a:pt x="7743" y="2281"/>
                    </a:lnTo>
                    <a:lnTo>
                      <a:pt x="7743" y="1792"/>
                    </a:lnTo>
                    <a:lnTo>
                      <a:pt x="7743" y="1617"/>
                    </a:lnTo>
                    <a:lnTo>
                      <a:pt x="7705" y="1442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41"/>
                    </a:lnTo>
                    <a:lnTo>
                      <a:pt x="7442" y="790"/>
                    </a:lnTo>
                    <a:lnTo>
                      <a:pt x="7329" y="652"/>
                    </a:lnTo>
                    <a:lnTo>
                      <a:pt x="7217" y="527"/>
                    </a:lnTo>
                    <a:lnTo>
                      <a:pt x="7091" y="414"/>
                    </a:lnTo>
                    <a:lnTo>
                      <a:pt x="6954" y="302"/>
                    </a:lnTo>
                    <a:lnTo>
                      <a:pt x="6803" y="214"/>
                    </a:lnTo>
                    <a:lnTo>
                      <a:pt x="6653" y="139"/>
                    </a:lnTo>
                    <a:lnTo>
                      <a:pt x="6478" y="76"/>
                    </a:lnTo>
                    <a:lnTo>
                      <a:pt x="6315" y="39"/>
                    </a:lnTo>
                    <a:lnTo>
                      <a:pt x="6139" y="14"/>
                    </a:lnTo>
                    <a:lnTo>
                      <a:pt x="5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6197633" y="2576603"/>
                <a:ext cx="234406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025" extrusionOk="0">
                    <a:moveTo>
                      <a:pt x="1805" y="1"/>
                    </a:moveTo>
                    <a:lnTo>
                      <a:pt x="1617" y="13"/>
                    </a:lnTo>
                    <a:lnTo>
                      <a:pt x="1441" y="38"/>
                    </a:lnTo>
                    <a:lnTo>
                      <a:pt x="1266" y="88"/>
                    </a:lnTo>
                    <a:lnTo>
                      <a:pt x="1103" y="139"/>
                    </a:lnTo>
                    <a:lnTo>
                      <a:pt x="953" y="226"/>
                    </a:lnTo>
                    <a:lnTo>
                      <a:pt x="803" y="314"/>
                    </a:lnTo>
                    <a:lnTo>
                      <a:pt x="665" y="414"/>
                    </a:lnTo>
                    <a:lnTo>
                      <a:pt x="540" y="527"/>
                    </a:lnTo>
                    <a:lnTo>
                      <a:pt x="414" y="652"/>
                    </a:lnTo>
                    <a:lnTo>
                      <a:pt x="314" y="802"/>
                    </a:lnTo>
                    <a:lnTo>
                      <a:pt x="226" y="940"/>
                    </a:lnTo>
                    <a:lnTo>
                      <a:pt x="151" y="1103"/>
                    </a:lnTo>
                    <a:lnTo>
                      <a:pt x="89" y="1266"/>
                    </a:lnTo>
                    <a:lnTo>
                      <a:pt x="38" y="1441"/>
                    </a:lnTo>
                    <a:lnTo>
                      <a:pt x="13" y="1617"/>
                    </a:lnTo>
                    <a:lnTo>
                      <a:pt x="1" y="1805"/>
                    </a:lnTo>
                    <a:lnTo>
                      <a:pt x="1" y="2281"/>
                    </a:lnTo>
                    <a:lnTo>
                      <a:pt x="1" y="4711"/>
                    </a:lnTo>
                    <a:lnTo>
                      <a:pt x="13" y="4761"/>
                    </a:lnTo>
                    <a:lnTo>
                      <a:pt x="26" y="4811"/>
                    </a:lnTo>
                    <a:lnTo>
                      <a:pt x="63" y="4899"/>
                    </a:lnTo>
                    <a:lnTo>
                      <a:pt x="126" y="4962"/>
                    </a:lnTo>
                    <a:lnTo>
                      <a:pt x="201" y="4999"/>
                    </a:lnTo>
                    <a:lnTo>
                      <a:pt x="289" y="5024"/>
                    </a:lnTo>
                    <a:lnTo>
                      <a:pt x="377" y="5024"/>
                    </a:lnTo>
                    <a:lnTo>
                      <a:pt x="464" y="4999"/>
                    </a:lnTo>
                    <a:lnTo>
                      <a:pt x="502" y="4962"/>
                    </a:lnTo>
                    <a:lnTo>
                      <a:pt x="540" y="4937"/>
                    </a:lnTo>
                    <a:lnTo>
                      <a:pt x="1441" y="4035"/>
                    </a:lnTo>
                    <a:lnTo>
                      <a:pt x="1617" y="4072"/>
                    </a:lnTo>
                    <a:lnTo>
                      <a:pt x="6139" y="4072"/>
                    </a:lnTo>
                    <a:lnTo>
                      <a:pt x="6327" y="4035"/>
                    </a:lnTo>
                    <a:lnTo>
                      <a:pt x="6490" y="3997"/>
                    </a:lnTo>
                    <a:lnTo>
                      <a:pt x="6653" y="3934"/>
                    </a:lnTo>
                    <a:lnTo>
                      <a:pt x="6816" y="3859"/>
                    </a:lnTo>
                    <a:lnTo>
                      <a:pt x="6966" y="3772"/>
                    </a:lnTo>
                    <a:lnTo>
                      <a:pt x="7104" y="3659"/>
                    </a:lnTo>
                    <a:lnTo>
                      <a:pt x="7229" y="3546"/>
                    </a:lnTo>
                    <a:lnTo>
                      <a:pt x="7342" y="3421"/>
                    </a:lnTo>
                    <a:lnTo>
                      <a:pt x="7455" y="3283"/>
                    </a:lnTo>
                    <a:lnTo>
                      <a:pt x="7542" y="3133"/>
                    </a:lnTo>
                    <a:lnTo>
                      <a:pt x="7618" y="2982"/>
                    </a:lnTo>
                    <a:lnTo>
                      <a:pt x="7680" y="2807"/>
                    </a:lnTo>
                    <a:lnTo>
                      <a:pt x="7718" y="2644"/>
                    </a:lnTo>
                    <a:lnTo>
                      <a:pt x="7743" y="2469"/>
                    </a:lnTo>
                    <a:lnTo>
                      <a:pt x="7755" y="2281"/>
                    </a:lnTo>
                    <a:lnTo>
                      <a:pt x="7755" y="1805"/>
                    </a:lnTo>
                    <a:lnTo>
                      <a:pt x="7743" y="1617"/>
                    </a:lnTo>
                    <a:lnTo>
                      <a:pt x="7718" y="1441"/>
                    </a:lnTo>
                    <a:lnTo>
                      <a:pt x="7680" y="1266"/>
                    </a:lnTo>
                    <a:lnTo>
                      <a:pt x="7618" y="1103"/>
                    </a:lnTo>
                    <a:lnTo>
                      <a:pt x="7542" y="940"/>
                    </a:lnTo>
                    <a:lnTo>
                      <a:pt x="7455" y="802"/>
                    </a:lnTo>
                    <a:lnTo>
                      <a:pt x="7342" y="652"/>
                    </a:lnTo>
                    <a:lnTo>
                      <a:pt x="7229" y="527"/>
                    </a:lnTo>
                    <a:lnTo>
                      <a:pt x="7104" y="414"/>
                    </a:lnTo>
                    <a:lnTo>
                      <a:pt x="6966" y="314"/>
                    </a:lnTo>
                    <a:lnTo>
                      <a:pt x="6816" y="226"/>
                    </a:lnTo>
                    <a:lnTo>
                      <a:pt x="6653" y="139"/>
                    </a:lnTo>
                    <a:lnTo>
                      <a:pt x="6490" y="88"/>
                    </a:lnTo>
                    <a:lnTo>
                      <a:pt x="6327" y="38"/>
                    </a:lnTo>
                    <a:lnTo>
                      <a:pt x="6139" y="13"/>
                    </a:lnTo>
                    <a:lnTo>
                      <a:pt x="59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6344937" y="2392971"/>
                <a:ext cx="87857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908" extrusionOk="0">
                    <a:moveTo>
                      <a:pt x="1453" y="1"/>
                    </a:moveTo>
                    <a:lnTo>
                      <a:pt x="1303" y="13"/>
                    </a:lnTo>
                    <a:lnTo>
                      <a:pt x="1165" y="26"/>
                    </a:lnTo>
                    <a:lnTo>
                      <a:pt x="1027" y="63"/>
                    </a:lnTo>
                    <a:lnTo>
                      <a:pt x="890" y="114"/>
                    </a:lnTo>
                    <a:lnTo>
                      <a:pt x="764" y="176"/>
                    </a:lnTo>
                    <a:lnTo>
                      <a:pt x="639" y="251"/>
                    </a:lnTo>
                    <a:lnTo>
                      <a:pt x="526" y="327"/>
                    </a:lnTo>
                    <a:lnTo>
                      <a:pt x="426" y="427"/>
                    </a:lnTo>
                    <a:lnTo>
                      <a:pt x="338" y="527"/>
                    </a:lnTo>
                    <a:lnTo>
                      <a:pt x="251" y="640"/>
                    </a:lnTo>
                    <a:lnTo>
                      <a:pt x="175" y="765"/>
                    </a:lnTo>
                    <a:lnTo>
                      <a:pt x="113" y="890"/>
                    </a:lnTo>
                    <a:lnTo>
                      <a:pt x="63" y="1016"/>
                    </a:lnTo>
                    <a:lnTo>
                      <a:pt x="38" y="1166"/>
                    </a:lnTo>
                    <a:lnTo>
                      <a:pt x="13" y="1304"/>
                    </a:lnTo>
                    <a:lnTo>
                      <a:pt x="0" y="1454"/>
                    </a:lnTo>
                    <a:lnTo>
                      <a:pt x="13" y="1604"/>
                    </a:lnTo>
                    <a:lnTo>
                      <a:pt x="38" y="1742"/>
                    </a:lnTo>
                    <a:lnTo>
                      <a:pt x="63" y="1880"/>
                    </a:lnTo>
                    <a:lnTo>
                      <a:pt x="113" y="2018"/>
                    </a:lnTo>
                    <a:lnTo>
                      <a:pt x="175" y="2143"/>
                    </a:lnTo>
                    <a:lnTo>
                      <a:pt x="251" y="2268"/>
                    </a:lnTo>
                    <a:lnTo>
                      <a:pt x="338" y="2381"/>
                    </a:lnTo>
                    <a:lnTo>
                      <a:pt x="426" y="2481"/>
                    </a:lnTo>
                    <a:lnTo>
                      <a:pt x="526" y="2569"/>
                    </a:lnTo>
                    <a:lnTo>
                      <a:pt x="639" y="2657"/>
                    </a:lnTo>
                    <a:lnTo>
                      <a:pt x="764" y="2732"/>
                    </a:lnTo>
                    <a:lnTo>
                      <a:pt x="890" y="2794"/>
                    </a:lnTo>
                    <a:lnTo>
                      <a:pt x="1027" y="2845"/>
                    </a:lnTo>
                    <a:lnTo>
                      <a:pt x="1165" y="2882"/>
                    </a:lnTo>
                    <a:lnTo>
                      <a:pt x="1303" y="2895"/>
                    </a:lnTo>
                    <a:lnTo>
                      <a:pt x="1453" y="2907"/>
                    </a:lnTo>
                    <a:lnTo>
                      <a:pt x="1604" y="2895"/>
                    </a:lnTo>
                    <a:lnTo>
                      <a:pt x="1754" y="2882"/>
                    </a:lnTo>
                    <a:lnTo>
                      <a:pt x="1892" y="2845"/>
                    </a:lnTo>
                    <a:lnTo>
                      <a:pt x="2017" y="2794"/>
                    </a:lnTo>
                    <a:lnTo>
                      <a:pt x="2142" y="2732"/>
                    </a:lnTo>
                    <a:lnTo>
                      <a:pt x="2268" y="2657"/>
                    </a:lnTo>
                    <a:lnTo>
                      <a:pt x="2380" y="2569"/>
                    </a:lnTo>
                    <a:lnTo>
                      <a:pt x="2480" y="2481"/>
                    </a:lnTo>
                    <a:lnTo>
                      <a:pt x="2581" y="2381"/>
                    </a:lnTo>
                    <a:lnTo>
                      <a:pt x="2656" y="2268"/>
                    </a:lnTo>
                    <a:lnTo>
                      <a:pt x="2731" y="2143"/>
                    </a:lnTo>
                    <a:lnTo>
                      <a:pt x="2794" y="2018"/>
                    </a:lnTo>
                    <a:lnTo>
                      <a:pt x="2844" y="1880"/>
                    </a:lnTo>
                    <a:lnTo>
                      <a:pt x="2881" y="1742"/>
                    </a:lnTo>
                    <a:lnTo>
                      <a:pt x="2906" y="1604"/>
                    </a:lnTo>
                    <a:lnTo>
                      <a:pt x="2906" y="1454"/>
                    </a:lnTo>
                    <a:lnTo>
                      <a:pt x="2906" y="1304"/>
                    </a:lnTo>
                    <a:lnTo>
                      <a:pt x="2881" y="1166"/>
                    </a:lnTo>
                    <a:lnTo>
                      <a:pt x="2844" y="1016"/>
                    </a:lnTo>
                    <a:lnTo>
                      <a:pt x="2794" y="890"/>
                    </a:lnTo>
                    <a:lnTo>
                      <a:pt x="2731" y="765"/>
                    </a:lnTo>
                    <a:lnTo>
                      <a:pt x="2656" y="640"/>
                    </a:lnTo>
                    <a:lnTo>
                      <a:pt x="2581" y="527"/>
                    </a:lnTo>
                    <a:lnTo>
                      <a:pt x="2480" y="427"/>
                    </a:lnTo>
                    <a:lnTo>
                      <a:pt x="2380" y="327"/>
                    </a:lnTo>
                    <a:lnTo>
                      <a:pt x="2268" y="251"/>
                    </a:lnTo>
                    <a:lnTo>
                      <a:pt x="2142" y="176"/>
                    </a:lnTo>
                    <a:lnTo>
                      <a:pt x="2017" y="114"/>
                    </a:lnTo>
                    <a:lnTo>
                      <a:pt x="1892" y="63"/>
                    </a:lnTo>
                    <a:lnTo>
                      <a:pt x="1754" y="26"/>
                    </a:lnTo>
                    <a:lnTo>
                      <a:pt x="1604" y="13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6065500" y="2615983"/>
                <a:ext cx="87887" cy="9090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3008" extrusionOk="0">
                    <a:moveTo>
                      <a:pt x="539" y="1"/>
                    </a:moveTo>
                    <a:lnTo>
                      <a:pt x="427" y="26"/>
                    </a:lnTo>
                    <a:lnTo>
                      <a:pt x="339" y="76"/>
                    </a:lnTo>
                    <a:lnTo>
                      <a:pt x="289" y="113"/>
                    </a:lnTo>
                    <a:lnTo>
                      <a:pt x="251" y="151"/>
                    </a:lnTo>
                    <a:lnTo>
                      <a:pt x="214" y="214"/>
                    </a:lnTo>
                    <a:lnTo>
                      <a:pt x="176" y="276"/>
                    </a:lnTo>
                    <a:lnTo>
                      <a:pt x="113" y="427"/>
                    </a:lnTo>
                    <a:lnTo>
                      <a:pt x="76" y="627"/>
                    </a:lnTo>
                    <a:lnTo>
                      <a:pt x="38" y="878"/>
                    </a:lnTo>
                    <a:lnTo>
                      <a:pt x="13" y="1191"/>
                    </a:lnTo>
                    <a:lnTo>
                      <a:pt x="1" y="1554"/>
                    </a:lnTo>
                    <a:lnTo>
                      <a:pt x="13" y="1704"/>
                    </a:lnTo>
                    <a:lnTo>
                      <a:pt x="38" y="1842"/>
                    </a:lnTo>
                    <a:lnTo>
                      <a:pt x="76" y="1980"/>
                    </a:lnTo>
                    <a:lnTo>
                      <a:pt x="113" y="2118"/>
                    </a:lnTo>
                    <a:lnTo>
                      <a:pt x="176" y="2243"/>
                    </a:lnTo>
                    <a:lnTo>
                      <a:pt x="251" y="2368"/>
                    </a:lnTo>
                    <a:lnTo>
                      <a:pt x="339" y="2481"/>
                    </a:lnTo>
                    <a:lnTo>
                      <a:pt x="427" y="2581"/>
                    </a:lnTo>
                    <a:lnTo>
                      <a:pt x="539" y="2669"/>
                    </a:lnTo>
                    <a:lnTo>
                      <a:pt x="640" y="2757"/>
                    </a:lnTo>
                    <a:lnTo>
                      <a:pt x="765" y="2832"/>
                    </a:lnTo>
                    <a:lnTo>
                      <a:pt x="890" y="2894"/>
                    </a:lnTo>
                    <a:lnTo>
                      <a:pt x="1028" y="2945"/>
                    </a:lnTo>
                    <a:lnTo>
                      <a:pt x="1166" y="2982"/>
                    </a:lnTo>
                    <a:lnTo>
                      <a:pt x="1304" y="2995"/>
                    </a:lnTo>
                    <a:lnTo>
                      <a:pt x="1454" y="3007"/>
                    </a:lnTo>
                    <a:lnTo>
                      <a:pt x="1604" y="2995"/>
                    </a:lnTo>
                    <a:lnTo>
                      <a:pt x="1755" y="2982"/>
                    </a:lnTo>
                    <a:lnTo>
                      <a:pt x="1892" y="2945"/>
                    </a:lnTo>
                    <a:lnTo>
                      <a:pt x="2018" y="2894"/>
                    </a:lnTo>
                    <a:lnTo>
                      <a:pt x="2155" y="2832"/>
                    </a:lnTo>
                    <a:lnTo>
                      <a:pt x="2268" y="2757"/>
                    </a:lnTo>
                    <a:lnTo>
                      <a:pt x="2381" y="2669"/>
                    </a:lnTo>
                    <a:lnTo>
                      <a:pt x="2481" y="2581"/>
                    </a:lnTo>
                    <a:lnTo>
                      <a:pt x="2581" y="2481"/>
                    </a:lnTo>
                    <a:lnTo>
                      <a:pt x="2657" y="2368"/>
                    </a:lnTo>
                    <a:lnTo>
                      <a:pt x="2732" y="2243"/>
                    </a:lnTo>
                    <a:lnTo>
                      <a:pt x="2794" y="2118"/>
                    </a:lnTo>
                    <a:lnTo>
                      <a:pt x="2844" y="1980"/>
                    </a:lnTo>
                    <a:lnTo>
                      <a:pt x="2882" y="1842"/>
                    </a:lnTo>
                    <a:lnTo>
                      <a:pt x="2907" y="1704"/>
                    </a:lnTo>
                    <a:lnTo>
                      <a:pt x="2907" y="1554"/>
                    </a:lnTo>
                    <a:lnTo>
                      <a:pt x="2907" y="1404"/>
                    </a:lnTo>
                    <a:lnTo>
                      <a:pt x="2882" y="1266"/>
                    </a:lnTo>
                    <a:lnTo>
                      <a:pt x="2844" y="1128"/>
                    </a:lnTo>
                    <a:lnTo>
                      <a:pt x="2794" y="990"/>
                    </a:lnTo>
                    <a:lnTo>
                      <a:pt x="2732" y="865"/>
                    </a:lnTo>
                    <a:lnTo>
                      <a:pt x="2657" y="740"/>
                    </a:lnTo>
                    <a:lnTo>
                      <a:pt x="2581" y="627"/>
                    </a:lnTo>
                    <a:lnTo>
                      <a:pt x="2481" y="527"/>
                    </a:lnTo>
                    <a:lnTo>
                      <a:pt x="2381" y="439"/>
                    </a:lnTo>
                    <a:lnTo>
                      <a:pt x="2268" y="351"/>
                    </a:lnTo>
                    <a:lnTo>
                      <a:pt x="2155" y="276"/>
                    </a:lnTo>
                    <a:lnTo>
                      <a:pt x="2018" y="214"/>
                    </a:lnTo>
                    <a:lnTo>
                      <a:pt x="1892" y="163"/>
                    </a:lnTo>
                    <a:lnTo>
                      <a:pt x="1755" y="126"/>
                    </a:lnTo>
                    <a:lnTo>
                      <a:pt x="1604" y="113"/>
                    </a:lnTo>
                    <a:lnTo>
                      <a:pt x="1454" y="101"/>
                    </a:lnTo>
                    <a:lnTo>
                      <a:pt x="1304" y="88"/>
                    </a:lnTo>
                    <a:lnTo>
                      <a:pt x="1166" y="76"/>
                    </a:lnTo>
                    <a:lnTo>
                      <a:pt x="890" y="26"/>
                    </a:lnTo>
                    <a:lnTo>
                      <a:pt x="765" y="13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6340374" y="2820439"/>
                <a:ext cx="87887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907" extrusionOk="0">
                    <a:moveTo>
                      <a:pt x="1454" y="1"/>
                    </a:moveTo>
                    <a:lnTo>
                      <a:pt x="1304" y="13"/>
                    </a:lnTo>
                    <a:lnTo>
                      <a:pt x="1166" y="38"/>
                    </a:lnTo>
                    <a:lnTo>
                      <a:pt x="1028" y="76"/>
                    </a:lnTo>
                    <a:lnTo>
                      <a:pt x="890" y="126"/>
                    </a:lnTo>
                    <a:lnTo>
                      <a:pt x="765" y="176"/>
                    </a:lnTo>
                    <a:lnTo>
                      <a:pt x="640" y="251"/>
                    </a:lnTo>
                    <a:lnTo>
                      <a:pt x="527" y="339"/>
                    </a:lnTo>
                    <a:lnTo>
                      <a:pt x="427" y="426"/>
                    </a:lnTo>
                    <a:lnTo>
                      <a:pt x="339" y="539"/>
                    </a:lnTo>
                    <a:lnTo>
                      <a:pt x="251" y="652"/>
                    </a:lnTo>
                    <a:lnTo>
                      <a:pt x="176" y="765"/>
                    </a:lnTo>
                    <a:lnTo>
                      <a:pt x="113" y="890"/>
                    </a:lnTo>
                    <a:lnTo>
                      <a:pt x="63" y="1028"/>
                    </a:lnTo>
                    <a:lnTo>
                      <a:pt x="38" y="1166"/>
                    </a:lnTo>
                    <a:lnTo>
                      <a:pt x="13" y="1316"/>
                    </a:lnTo>
                    <a:lnTo>
                      <a:pt x="1" y="1454"/>
                    </a:lnTo>
                    <a:lnTo>
                      <a:pt x="13" y="1604"/>
                    </a:lnTo>
                    <a:lnTo>
                      <a:pt x="38" y="1754"/>
                    </a:lnTo>
                    <a:lnTo>
                      <a:pt x="63" y="1892"/>
                    </a:lnTo>
                    <a:lnTo>
                      <a:pt x="113" y="2030"/>
                    </a:lnTo>
                    <a:lnTo>
                      <a:pt x="176" y="2155"/>
                    </a:lnTo>
                    <a:lnTo>
                      <a:pt x="251" y="2268"/>
                    </a:lnTo>
                    <a:lnTo>
                      <a:pt x="339" y="2381"/>
                    </a:lnTo>
                    <a:lnTo>
                      <a:pt x="427" y="2481"/>
                    </a:lnTo>
                    <a:lnTo>
                      <a:pt x="527" y="2581"/>
                    </a:lnTo>
                    <a:lnTo>
                      <a:pt x="640" y="2669"/>
                    </a:lnTo>
                    <a:lnTo>
                      <a:pt x="765" y="2732"/>
                    </a:lnTo>
                    <a:lnTo>
                      <a:pt x="890" y="2794"/>
                    </a:lnTo>
                    <a:lnTo>
                      <a:pt x="1028" y="2844"/>
                    </a:lnTo>
                    <a:lnTo>
                      <a:pt x="1166" y="2882"/>
                    </a:lnTo>
                    <a:lnTo>
                      <a:pt x="1304" y="2907"/>
                    </a:lnTo>
                    <a:lnTo>
                      <a:pt x="1604" y="2907"/>
                    </a:lnTo>
                    <a:lnTo>
                      <a:pt x="1755" y="2882"/>
                    </a:lnTo>
                    <a:lnTo>
                      <a:pt x="1892" y="2844"/>
                    </a:lnTo>
                    <a:lnTo>
                      <a:pt x="2018" y="2794"/>
                    </a:lnTo>
                    <a:lnTo>
                      <a:pt x="2143" y="2732"/>
                    </a:lnTo>
                    <a:lnTo>
                      <a:pt x="2268" y="2669"/>
                    </a:lnTo>
                    <a:lnTo>
                      <a:pt x="2381" y="2581"/>
                    </a:lnTo>
                    <a:lnTo>
                      <a:pt x="2481" y="2481"/>
                    </a:lnTo>
                    <a:lnTo>
                      <a:pt x="2581" y="2381"/>
                    </a:lnTo>
                    <a:lnTo>
                      <a:pt x="2657" y="2268"/>
                    </a:lnTo>
                    <a:lnTo>
                      <a:pt x="2732" y="2155"/>
                    </a:lnTo>
                    <a:lnTo>
                      <a:pt x="2794" y="2030"/>
                    </a:lnTo>
                    <a:lnTo>
                      <a:pt x="2844" y="1892"/>
                    </a:lnTo>
                    <a:lnTo>
                      <a:pt x="2882" y="1754"/>
                    </a:lnTo>
                    <a:lnTo>
                      <a:pt x="2907" y="1604"/>
                    </a:lnTo>
                    <a:lnTo>
                      <a:pt x="2907" y="1454"/>
                    </a:lnTo>
                    <a:lnTo>
                      <a:pt x="2907" y="1316"/>
                    </a:lnTo>
                    <a:lnTo>
                      <a:pt x="2882" y="1166"/>
                    </a:lnTo>
                    <a:lnTo>
                      <a:pt x="2844" y="1028"/>
                    </a:lnTo>
                    <a:lnTo>
                      <a:pt x="2794" y="890"/>
                    </a:lnTo>
                    <a:lnTo>
                      <a:pt x="2732" y="765"/>
                    </a:lnTo>
                    <a:lnTo>
                      <a:pt x="2657" y="652"/>
                    </a:lnTo>
                    <a:lnTo>
                      <a:pt x="2581" y="539"/>
                    </a:lnTo>
                    <a:lnTo>
                      <a:pt x="2481" y="426"/>
                    </a:lnTo>
                    <a:lnTo>
                      <a:pt x="2381" y="339"/>
                    </a:lnTo>
                    <a:lnTo>
                      <a:pt x="2268" y="251"/>
                    </a:lnTo>
                    <a:lnTo>
                      <a:pt x="2143" y="176"/>
                    </a:lnTo>
                    <a:lnTo>
                      <a:pt x="2018" y="126"/>
                    </a:lnTo>
                    <a:lnTo>
                      <a:pt x="1892" y="76"/>
                    </a:lnTo>
                    <a:lnTo>
                      <a:pt x="1755" y="38"/>
                    </a:lnTo>
                    <a:lnTo>
                      <a:pt x="1604" y="13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5" name="Google Shape;995;p43"/>
          <p:cNvGrpSpPr/>
          <p:nvPr/>
        </p:nvGrpSpPr>
        <p:grpSpPr>
          <a:xfrm flipH="1">
            <a:off x="500029" y="575159"/>
            <a:ext cx="502839" cy="490458"/>
            <a:chOff x="3017875" y="1151900"/>
            <a:chExt cx="707228" cy="689815"/>
          </a:xfrm>
        </p:grpSpPr>
        <p:sp>
          <p:nvSpPr>
            <p:cNvPr id="996" name="Google Shape;996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98" name="Google Shape;998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43"/>
          <p:cNvSpPr/>
          <p:nvPr/>
        </p:nvSpPr>
        <p:spPr>
          <a:xfrm>
            <a:off x="400600" y="1975617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3"/>
          <p:cNvSpPr/>
          <p:nvPr/>
        </p:nvSpPr>
        <p:spPr>
          <a:xfrm>
            <a:off x="1347725" y="47652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815E-F922-8274-EB88-6AAFCBC0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Test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19407-CC4A-BE8E-877E-31D7F5996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02452"/>
            <a:ext cx="8172132" cy="225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VN" sz="1800" dirty="0"/>
              <a:t>20 questions, A2 level</a:t>
            </a:r>
          </a:p>
          <a:p>
            <a:pPr>
              <a:lnSpc>
                <a:spcPct val="150000"/>
              </a:lnSpc>
            </a:pPr>
            <a:r>
              <a:rPr lang="en-VN" sz="1800" dirty="0"/>
              <a:t>Topics: related to 5 first units</a:t>
            </a:r>
          </a:p>
          <a:p>
            <a:pPr marL="609600" indent="-457200">
              <a:lnSpc>
                <a:spcPct val="150000"/>
              </a:lnSpc>
              <a:buAutoNum type="arabicPeriod"/>
            </a:pPr>
            <a:r>
              <a:rPr lang="en-US" sz="1800" dirty="0"/>
              <a:t>Career &amp; social science (work &amp; work skills)</a:t>
            </a:r>
          </a:p>
          <a:p>
            <a:pPr marL="609600" indent="-457200">
              <a:lnSpc>
                <a:spcPct val="150000"/>
              </a:lnSpc>
              <a:buAutoNum type="arabicPeriod"/>
            </a:pPr>
            <a:r>
              <a:rPr lang="en-US" sz="1800" dirty="0"/>
              <a:t>Psychology (feelings &amp; memory)</a:t>
            </a:r>
          </a:p>
          <a:p>
            <a:pPr marL="609600" indent="-457200">
              <a:lnSpc>
                <a:spcPct val="150000"/>
              </a:lnSpc>
              <a:buAutoNum type="arabicPeriod"/>
            </a:pPr>
            <a:r>
              <a:rPr lang="en-US" sz="1800" dirty="0"/>
              <a:t>Business &amp; marketing</a:t>
            </a:r>
          </a:p>
          <a:p>
            <a:pPr marL="609600" indent="-457200">
              <a:lnSpc>
                <a:spcPct val="150000"/>
              </a:lnSpc>
              <a:buAutoNum type="arabicPeriod"/>
            </a:pPr>
            <a:r>
              <a:rPr lang="en-US" sz="1800" dirty="0"/>
              <a:t>Environmental science (weather &amp; climate change)</a:t>
            </a:r>
          </a:p>
          <a:p>
            <a:pPr marL="609600" indent="-457200">
              <a:lnSpc>
                <a:spcPct val="150000"/>
              </a:lnSpc>
              <a:buAutoNum type="arabicPeriod"/>
            </a:pPr>
            <a:r>
              <a:rPr lang="en-US" sz="1800" dirty="0"/>
              <a:t>Cultural studies (food &amp; health)</a:t>
            </a:r>
            <a:endParaRPr lang="en-VN" sz="1800" dirty="0"/>
          </a:p>
          <a:p>
            <a:pPr>
              <a:lnSpc>
                <a:spcPct val="150000"/>
              </a:lnSpc>
            </a:pPr>
            <a:r>
              <a:rPr lang="en-VN" sz="1800" dirty="0"/>
              <a:t>Question types: gap-filling, T/F, multiple choice</a:t>
            </a:r>
          </a:p>
        </p:txBody>
      </p:sp>
    </p:spTree>
    <p:extLst>
      <p:ext uri="{BB962C8B-B14F-4D97-AF65-F5344CB8AC3E}">
        <p14:creationId xmlns:p14="http://schemas.microsoft.com/office/powerpoint/2010/main" val="253053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E7FC9-CDF2-52B6-8311-CEAABAF2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sz="6000" dirty="0"/>
              <a:t>Listening skills and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69D74-C2F3-FBCD-FAB5-BC535DD550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 sz="800"/>
          </a:p>
        </p:txBody>
      </p:sp>
    </p:spTree>
    <p:extLst>
      <p:ext uri="{BB962C8B-B14F-4D97-AF65-F5344CB8AC3E}">
        <p14:creationId xmlns:p14="http://schemas.microsoft.com/office/powerpoint/2010/main" val="1039132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65D8-7EF1-A2A1-BCC1-E04B906A4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17500" cy="548700"/>
          </a:xfrm>
        </p:spPr>
        <p:txBody>
          <a:bodyPr wrap="square" anchor="ctr">
            <a:normAutofit/>
          </a:bodyPr>
          <a:lstStyle/>
          <a:p>
            <a:r>
              <a:rPr lang="en-VN" sz="2500" dirty="0"/>
              <a:t>Practical listening skills and strategies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D34524ED-5AC6-D7FB-4F46-C6E7AFFB8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053470"/>
              </p:ext>
            </p:extLst>
          </p:nvPr>
        </p:nvGraphicFramePr>
        <p:xfrm>
          <a:off x="713225" y="1184225"/>
          <a:ext cx="77175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008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6C24-3FD0-CEBE-7405-AB8D41EF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445025"/>
            <a:ext cx="8430750" cy="572700"/>
          </a:xfrm>
        </p:spPr>
        <p:txBody>
          <a:bodyPr/>
          <a:lstStyle/>
          <a:p>
            <a:r>
              <a:rPr lang="en-VN" dirty="0"/>
              <a:t>Understanding instructions and Predicting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00FEF7-ED73-5EE3-BE9F-DCDB25FA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646952"/>
              </p:ext>
            </p:extLst>
          </p:nvPr>
        </p:nvGraphicFramePr>
        <p:xfrm>
          <a:off x="801282" y="1961180"/>
          <a:ext cx="5225948" cy="2484120"/>
        </p:xfrm>
        <a:graphic>
          <a:graphicData uri="http://schemas.openxmlformats.org/drawingml/2006/table">
            <a:tbl>
              <a:tblPr firstRow="1" firstCol="1" bandRow="1">
                <a:tableStyleId>{7A1EDA4B-8BE6-4DE3-BD2E-B50121E8C025}</a:tableStyleId>
              </a:tblPr>
              <a:tblGrid>
                <a:gridCol w="5225948">
                  <a:extLst>
                    <a:ext uri="{9D8B030D-6E8A-4147-A177-3AD203B41FA5}">
                      <a16:colId xmlns:a16="http://schemas.microsoft.com/office/drawing/2014/main" val="16367456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Aptos" panose="020B0004020202020204" pitchFamily="34" charset="0"/>
                        </a:rPr>
                        <a:t>Message</a:t>
                      </a:r>
                      <a:endParaRPr lang="en-VN" sz="1600" b="1" kern="100" dirty="0">
                        <a:effectLst/>
                        <a:latin typeface="Aptos" panose="020B00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</a:rPr>
                        <a:t>To: Diana</a:t>
                      </a:r>
                      <a:endParaRPr lang="en-VN" sz="1600" kern="100" dirty="0">
                        <a:effectLst/>
                        <a:latin typeface="Aptos" panose="020B00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</a:rPr>
                        <a:t>From: Ian </a:t>
                      </a:r>
                      <a:endParaRPr lang="en-VN" sz="1600" kern="100" dirty="0">
                        <a:effectLst/>
                        <a:latin typeface="Aptos" panose="020B00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</a:rPr>
                        <a:t>Name of hotel: _____________________________</a:t>
                      </a:r>
                      <a:endParaRPr lang="en-VN" sz="1600" kern="100" dirty="0">
                        <a:effectLst/>
                        <a:latin typeface="Aptos" panose="020B00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</a:rPr>
                        <a:t>Address: ___________________________ Street</a:t>
                      </a:r>
                      <a:endParaRPr lang="en-VN" sz="1600" kern="100" dirty="0">
                        <a:effectLst/>
                        <a:latin typeface="Aptos" panose="020B00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</a:rPr>
                        <a:t>Meeting starts at: _____________________________</a:t>
                      </a:r>
                      <a:endParaRPr lang="en-VN" sz="1600" kern="100" dirty="0">
                        <a:effectLst/>
                        <a:latin typeface="Aptos" panose="020B00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</a:rPr>
                        <a:t>Bring: _____________________________</a:t>
                      </a:r>
                      <a:endParaRPr lang="en-VN" sz="1600" kern="100" dirty="0">
                        <a:effectLst/>
                        <a:latin typeface="Aptos" panose="020B00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</a:rPr>
                        <a:t>Visit factory on: _____________________________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1866818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36233F51-90AF-A067-FAA1-A378C65BD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0" y="1197065"/>
            <a:ext cx="83375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VN" altLang="en-VN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Practice 1. You will hear </a:t>
            </a:r>
            <a:r>
              <a:rPr kumimoji="0" lang="en-US" altLang="en-VN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man making a telephone call. </a:t>
            </a:r>
            <a:endParaRPr kumimoji="0" lang="en-US" altLang="en-VN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Listen and complete the questions. For each question, write ONE WORD OR A NUMBER. </a:t>
            </a:r>
            <a:endParaRPr kumimoji="0" lang="en-US" altLang="en-VN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103FD-A63F-8679-7A81-A7ECF61761E0}"/>
              </a:ext>
            </a:extLst>
          </p:cNvPr>
          <p:cNvSpPr/>
          <p:nvPr/>
        </p:nvSpPr>
        <p:spPr>
          <a:xfrm>
            <a:off x="4213009" y="1228869"/>
            <a:ext cx="1367624" cy="273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14B3DC-9246-9A1D-97BA-CFC5E81809A8}"/>
              </a:ext>
            </a:extLst>
          </p:cNvPr>
          <p:cNvSpPr/>
          <p:nvPr/>
        </p:nvSpPr>
        <p:spPr>
          <a:xfrm>
            <a:off x="6027230" y="1460621"/>
            <a:ext cx="2480665" cy="273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2A352-2C3B-62F3-F9BF-B918C7DA4997}"/>
              </a:ext>
            </a:extLst>
          </p:cNvPr>
          <p:cNvSpPr txBox="1"/>
          <p:nvPr/>
        </p:nvSpPr>
        <p:spPr>
          <a:xfrm>
            <a:off x="5253159" y="2817552"/>
            <a:ext cx="2892287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Proper noun. Prepare for spelling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CA89C-6813-C2D1-E268-028EE3A86BA4}"/>
              </a:ext>
            </a:extLst>
          </p:cNvPr>
          <p:cNvSpPr txBox="1"/>
          <p:nvPr/>
        </p:nvSpPr>
        <p:spPr>
          <a:xfrm>
            <a:off x="5011307" y="3204843"/>
            <a:ext cx="3965716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VN" dirty="0">
                <a:solidFill>
                  <a:schemeClr val="tx1"/>
                </a:solidFill>
              </a:rPr>
              <a:t> </a:t>
            </a:r>
            <a:r>
              <a:rPr lang="en-VN" sz="1400" dirty="0">
                <a:solidFill>
                  <a:schemeClr val="tx1"/>
                </a:solidFill>
              </a:rPr>
              <a:t>A number or proper noun. Prepare for spelling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6B6E71-3665-AFC7-07CB-9423A47396DE}"/>
              </a:ext>
            </a:extLst>
          </p:cNvPr>
          <p:cNvSpPr txBox="1"/>
          <p:nvPr/>
        </p:nvSpPr>
        <p:spPr>
          <a:xfrm>
            <a:off x="5404232" y="3538071"/>
            <a:ext cx="582211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1A44DC-9E90-DDA0-F7AF-A443E5F013CB}"/>
              </a:ext>
            </a:extLst>
          </p:cNvPr>
          <p:cNvSpPr txBox="1"/>
          <p:nvPr/>
        </p:nvSpPr>
        <p:spPr>
          <a:xfrm>
            <a:off x="4447098" y="3854104"/>
            <a:ext cx="3018775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A noun (could be singular or plural)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11586-D719-3D94-DC05-D27BC16E4C22}"/>
              </a:ext>
            </a:extLst>
          </p:cNvPr>
          <p:cNvSpPr txBox="1"/>
          <p:nvPr/>
        </p:nvSpPr>
        <p:spPr>
          <a:xfrm>
            <a:off x="5297438" y="4178303"/>
            <a:ext cx="2294218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Could be a day in a week 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7ED3AF-3311-A066-1269-993E36AF5752}"/>
              </a:ext>
            </a:extLst>
          </p:cNvPr>
          <p:cNvCxnSpPr>
            <a:cxnSpLocks/>
          </p:cNvCxnSpPr>
          <p:nvPr/>
        </p:nvCxnSpPr>
        <p:spPr>
          <a:xfrm flipH="1">
            <a:off x="5094133" y="2977043"/>
            <a:ext cx="2544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133D81-C448-1253-4C0D-7E2509F96350}"/>
              </a:ext>
            </a:extLst>
          </p:cNvPr>
          <p:cNvCxnSpPr>
            <a:cxnSpLocks/>
          </p:cNvCxnSpPr>
          <p:nvPr/>
        </p:nvCxnSpPr>
        <p:spPr>
          <a:xfrm flipH="1">
            <a:off x="4831740" y="3372010"/>
            <a:ext cx="2544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75691A-D54E-B387-5E2E-C33A52D75BDD}"/>
              </a:ext>
            </a:extLst>
          </p:cNvPr>
          <p:cNvCxnSpPr>
            <a:cxnSpLocks/>
          </p:cNvCxnSpPr>
          <p:nvPr/>
        </p:nvCxnSpPr>
        <p:spPr>
          <a:xfrm flipH="1">
            <a:off x="5149790" y="3691959"/>
            <a:ext cx="2544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E9A527-BD8A-FF20-8EEB-A1ADCF856614}"/>
              </a:ext>
            </a:extLst>
          </p:cNvPr>
          <p:cNvCxnSpPr>
            <a:cxnSpLocks/>
          </p:cNvCxnSpPr>
          <p:nvPr/>
        </p:nvCxnSpPr>
        <p:spPr>
          <a:xfrm flipH="1">
            <a:off x="4198305" y="4021115"/>
            <a:ext cx="2544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FB47B0-9DE9-C5AE-81F5-D032B6D74D04}"/>
              </a:ext>
            </a:extLst>
          </p:cNvPr>
          <p:cNvCxnSpPr>
            <a:cxnSpLocks/>
          </p:cNvCxnSpPr>
          <p:nvPr/>
        </p:nvCxnSpPr>
        <p:spPr>
          <a:xfrm flipH="1">
            <a:off x="5067624" y="4334800"/>
            <a:ext cx="2544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ractice 1">
            <a:hlinkClick r:id="" action="ppaction://media"/>
            <a:extLst>
              <a:ext uri="{FF2B5EF4-FFF2-40B4-BE49-F238E27FC236}">
                <a16:creationId xmlns:a16="http://schemas.microsoft.com/office/drawing/2014/main" id="{92E8A9A6-C171-B9AF-7C1F-3F6515842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4159" y="1789321"/>
            <a:ext cx="812800" cy="812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FC9768C-83A8-E731-3C1D-8231A71A5349}"/>
              </a:ext>
            </a:extLst>
          </p:cNvPr>
          <p:cNvSpPr txBox="1"/>
          <p:nvPr/>
        </p:nvSpPr>
        <p:spPr>
          <a:xfrm>
            <a:off x="2975917" y="2845260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April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51E514-4DB5-65A1-23BF-07A9C356C366}"/>
              </a:ext>
            </a:extLst>
          </p:cNvPr>
          <p:cNvSpPr txBox="1"/>
          <p:nvPr/>
        </p:nvSpPr>
        <p:spPr>
          <a:xfrm>
            <a:off x="2382485" y="3168205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Leith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DB7F26-4BE3-E2F7-D606-B565B919DAA9}"/>
              </a:ext>
            </a:extLst>
          </p:cNvPr>
          <p:cNvSpPr txBox="1"/>
          <p:nvPr/>
        </p:nvSpPr>
        <p:spPr>
          <a:xfrm>
            <a:off x="3246374" y="3500677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10.20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B7F203-1CD8-FA37-B6C4-62FD5B569184}"/>
              </a:ext>
            </a:extLst>
          </p:cNvPr>
          <p:cNvSpPr txBox="1"/>
          <p:nvPr/>
        </p:nvSpPr>
        <p:spPr>
          <a:xfrm>
            <a:off x="2105644" y="379923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book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F6046D-8942-6187-099B-AC7B90687472}"/>
              </a:ext>
            </a:extLst>
          </p:cNvPr>
          <p:cNvSpPr txBox="1"/>
          <p:nvPr/>
        </p:nvSpPr>
        <p:spPr>
          <a:xfrm>
            <a:off x="3219839" y="4141444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Tuesday</a:t>
            </a:r>
          </a:p>
        </p:txBody>
      </p:sp>
    </p:spTree>
    <p:extLst>
      <p:ext uri="{BB962C8B-B14F-4D97-AF65-F5344CB8AC3E}">
        <p14:creationId xmlns:p14="http://schemas.microsoft.com/office/powerpoint/2010/main" val="218294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9DB60-302A-0993-9B30-D5D50599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050" y="373975"/>
            <a:ext cx="4635900" cy="572700"/>
          </a:xfrm>
        </p:spPr>
        <p:txBody>
          <a:bodyPr/>
          <a:lstStyle/>
          <a:p>
            <a:pPr algn="ctr"/>
            <a:r>
              <a:rPr lang="en-VN" dirty="0"/>
              <a:t>Identifying key words</a:t>
            </a:r>
          </a:p>
        </p:txBody>
      </p:sp>
      <p:pic>
        <p:nvPicPr>
          <p:cNvPr id="4100" name="Picture 4" descr="1+ Thousand Asking Directions Cartoon Royalty-Free Images, Stock Photos &amp;  Pictures | Shutterstock">
            <a:extLst>
              <a:ext uri="{FF2B5EF4-FFF2-40B4-BE49-F238E27FC236}">
                <a16:creationId xmlns:a16="http://schemas.microsoft.com/office/drawing/2014/main" id="{B9C4BEF4-49F8-EB83-47D1-C1A42F62F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6" b="9518"/>
          <a:stretch/>
        </p:blipFill>
        <p:spPr bwMode="auto">
          <a:xfrm>
            <a:off x="3066674" y="2670493"/>
            <a:ext cx="3010652" cy="236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2FACB80-FD27-8312-479E-36FB0CC252D6}"/>
              </a:ext>
            </a:extLst>
          </p:cNvPr>
          <p:cNvSpPr/>
          <p:nvPr/>
        </p:nvSpPr>
        <p:spPr>
          <a:xfrm>
            <a:off x="5303520" y="1733536"/>
            <a:ext cx="1375576" cy="739471"/>
          </a:xfrm>
          <a:prstGeom prst="wedgeRoundRectCallout">
            <a:avLst>
              <a:gd name="adj1" fmla="val -49735"/>
              <a:gd name="adj2" fmla="val 7540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Excuse me. Where is the museum?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E643DA4-5D5E-BD90-3D30-CEADBDE94F18}"/>
              </a:ext>
            </a:extLst>
          </p:cNvPr>
          <p:cNvSpPr/>
          <p:nvPr/>
        </p:nvSpPr>
        <p:spPr>
          <a:xfrm flipH="1">
            <a:off x="318051" y="1081378"/>
            <a:ext cx="3633743" cy="1757094"/>
          </a:xfrm>
          <a:prstGeom prst="wedgeRoundRectCallout">
            <a:avLst>
              <a:gd name="adj1" fmla="val -54336"/>
              <a:gd name="adj2" fmla="val 4119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Oh, it’s not far. Just keep </a:t>
            </a:r>
            <a:r>
              <a:rPr lang="en-US" u="sng" dirty="0"/>
              <a:t>walking straight </a:t>
            </a:r>
            <a:r>
              <a:rPr lang="en-US" dirty="0"/>
              <a:t>from the bus stop – you’ll see a small </a:t>
            </a:r>
            <a:r>
              <a:rPr lang="en-US" u="sng" dirty="0"/>
              <a:t>bookstore</a:t>
            </a:r>
            <a:r>
              <a:rPr lang="en-US" dirty="0"/>
              <a:t> on the way. After that, </a:t>
            </a:r>
            <a:r>
              <a:rPr lang="en-US" u="sng" dirty="0"/>
              <a:t>turn right when you reach the traffic light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Walk a little more until you </a:t>
            </a:r>
            <a:r>
              <a:rPr lang="en-US" u="sng" dirty="0"/>
              <a:t>see the park</a:t>
            </a:r>
            <a:r>
              <a:rPr lang="en-US" dirty="0"/>
              <a:t>, then </a:t>
            </a:r>
            <a:r>
              <a:rPr lang="en-US" u="sng" dirty="0"/>
              <a:t>turn left</a:t>
            </a:r>
            <a:r>
              <a:rPr lang="en-US" dirty="0"/>
              <a:t>. The museum is right </a:t>
            </a:r>
            <a:r>
              <a:rPr lang="en-US" u="sng" dirty="0"/>
              <a:t>next to the park gate</a:t>
            </a:r>
            <a:r>
              <a:rPr lang="en-US" dirty="0"/>
              <a:t>, across from a bakery.</a:t>
            </a:r>
            <a:endParaRPr lang="en-VN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C399894-F46E-32A5-6A97-8765E24FE131}"/>
              </a:ext>
            </a:extLst>
          </p:cNvPr>
          <p:cNvSpPr/>
          <p:nvPr/>
        </p:nvSpPr>
        <p:spPr>
          <a:xfrm>
            <a:off x="5991308" y="2665877"/>
            <a:ext cx="2702118" cy="739471"/>
          </a:xfrm>
          <a:prstGeom prst="wedgeRoundRectCallout">
            <a:avLst>
              <a:gd name="adj1" fmla="val -69156"/>
              <a:gd name="adj2" fmla="val -52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Okay – straight, bookstore, right at the light, left at the park. Got it! Thanks.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051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CC25-21F5-73B3-6372-32FD6D07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Identifying key words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96185-F8EB-BA89-1C90-44411966E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/>
              <a:t>To listen for specific information, focus on key words. The answer to a question is </a:t>
            </a:r>
            <a:r>
              <a:rPr lang="en-US" sz="1400" b="1" u="sng" dirty="0"/>
              <a:t>often just before or after a key word from the question</a:t>
            </a:r>
            <a:r>
              <a:rPr lang="en-US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Keywords are </a:t>
            </a:r>
            <a:r>
              <a:rPr lang="en-US" sz="1400" b="1" dirty="0"/>
              <a:t>content words </a:t>
            </a:r>
            <a:r>
              <a:rPr lang="en-US" sz="1400" dirty="0"/>
              <a:t>(i.e. words with meaning - nouns, verbs, adjectives, etc.). Don’t pay attention to function words (e.g. a/an/the, in, on, at, and, …)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Example: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b="1" dirty="0"/>
              <a:t>You need to know: </a:t>
            </a:r>
            <a:r>
              <a:rPr lang="en-US" sz="1400" dirty="0"/>
              <a:t>What is Saul Griffith's career? 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b="1" dirty="0"/>
              <a:t>The key word: </a:t>
            </a:r>
            <a:r>
              <a:rPr lang="en-US" sz="1400" dirty="0"/>
              <a:t>career 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b="1" dirty="0"/>
              <a:t>You hear: </a:t>
            </a:r>
            <a:r>
              <a:rPr lang="en-US" sz="1400" dirty="0"/>
              <a:t>Saul Griffith prepared for his career as an inventor at the Massachusetts Institute of Technology in Cambridge, Massachusetts. 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b="1" dirty="0"/>
              <a:t>The answer: </a:t>
            </a:r>
            <a:r>
              <a:rPr lang="en-US" sz="1400" dirty="0"/>
              <a:t>inventor 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endParaRPr lang="en-VN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FCAAAE-85F3-42ED-E020-B4E3F39C334B}"/>
              </a:ext>
            </a:extLst>
          </p:cNvPr>
          <p:cNvCxnSpPr>
            <a:cxnSpLocks/>
          </p:cNvCxnSpPr>
          <p:nvPr/>
        </p:nvCxnSpPr>
        <p:spPr>
          <a:xfrm>
            <a:off x="4190337" y="3864334"/>
            <a:ext cx="4770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0A747F-FECF-E27D-0F24-964D07CBED8D}"/>
              </a:ext>
            </a:extLst>
          </p:cNvPr>
          <p:cNvCxnSpPr>
            <a:cxnSpLocks/>
          </p:cNvCxnSpPr>
          <p:nvPr/>
        </p:nvCxnSpPr>
        <p:spPr>
          <a:xfrm>
            <a:off x="5273039" y="3864334"/>
            <a:ext cx="587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0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1C0B4-1DF9-8650-AA3E-19C92A280593}"/>
              </a:ext>
            </a:extLst>
          </p:cNvPr>
          <p:cNvSpPr txBox="1"/>
          <p:nvPr/>
        </p:nvSpPr>
        <p:spPr>
          <a:xfrm>
            <a:off x="866692" y="963570"/>
            <a:ext cx="7728668" cy="326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Practice 2. Read the questions. Then listen to the statements. Focus on the key words in bold. Write short answers. 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What can Saul Griffith's kite </a:t>
            </a:r>
            <a:r>
              <a:rPr lang="vi-VN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produce</a:t>
            </a:r>
            <a:r>
              <a:rPr lang="vi-V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___________________________________________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Where can kids </a:t>
            </a:r>
            <a:r>
              <a:rPr lang="vi-VN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find</a:t>
            </a:r>
            <a:r>
              <a:rPr lang="vi-V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vi-VN" sz="16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Howtoons</a:t>
            </a:r>
            <a:r>
              <a:rPr lang="vi-V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___________________________________________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What can kids do with a </a:t>
            </a:r>
            <a:r>
              <a:rPr lang="vi-VN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waterscope</a:t>
            </a:r>
            <a:r>
              <a:rPr lang="vi-V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___________________________________________</a:t>
            </a:r>
            <a:endParaRPr lang="en-V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ractice 2">
            <a:hlinkClick r:id="" action="ppaction://media"/>
            <a:extLst>
              <a:ext uri="{FF2B5EF4-FFF2-40B4-BE49-F238E27FC236}">
                <a16:creationId xmlns:a16="http://schemas.microsoft.com/office/drawing/2014/main" id="{7C04547F-1311-B91D-DD45-3FD8F01A0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8059" y="1194433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3342A-CDA2-8EE7-2C83-14C3B258E9D1}"/>
              </a:ext>
            </a:extLst>
          </p:cNvPr>
          <p:cNvSpPr txBox="1"/>
          <p:nvPr/>
        </p:nvSpPr>
        <p:spPr>
          <a:xfrm>
            <a:off x="1071418" y="2105891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electricity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096DA-D684-A1A6-2D64-32CDA553D869}"/>
              </a:ext>
            </a:extLst>
          </p:cNvPr>
          <p:cNvSpPr txBox="1"/>
          <p:nvPr/>
        </p:nvSpPr>
        <p:spPr>
          <a:xfrm>
            <a:off x="1088683" y="2986593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72494-CCB0-8379-62E9-A0B5F6F182D8}"/>
              </a:ext>
            </a:extLst>
          </p:cNvPr>
          <p:cNvSpPr txBox="1"/>
          <p:nvPr/>
        </p:nvSpPr>
        <p:spPr>
          <a:xfrm>
            <a:off x="1071418" y="3863152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  <a:latin typeface="Aptos" panose="020B0004020202020204" pitchFamily="34" charset="0"/>
              </a:rPr>
              <a:t>look at objects underwater</a:t>
            </a:r>
          </a:p>
        </p:txBody>
      </p:sp>
    </p:spTree>
    <p:extLst>
      <p:ext uri="{BB962C8B-B14F-4D97-AF65-F5344CB8AC3E}">
        <p14:creationId xmlns:p14="http://schemas.microsoft.com/office/powerpoint/2010/main" val="77115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English Teacher Portfolio by Slidesgo">
  <a:themeElements>
    <a:clrScheme name="Simple Light">
      <a:dk1>
        <a:srgbClr val="B71D3E"/>
      </a:dk1>
      <a:lt1>
        <a:srgbClr val="000000"/>
      </a:lt1>
      <a:dk2>
        <a:srgbClr val="FFFFFF"/>
      </a:dk2>
      <a:lt2>
        <a:srgbClr val="F3E1C8"/>
      </a:lt2>
      <a:accent1>
        <a:srgbClr val="E5CEAF"/>
      </a:accent1>
      <a:accent2>
        <a:srgbClr val="1F3C7F"/>
      </a:accent2>
      <a:accent3>
        <a:srgbClr val="FCCD89"/>
      </a:accent3>
      <a:accent4>
        <a:srgbClr val="5685C2"/>
      </a:accent4>
      <a:accent5>
        <a:srgbClr val="F8F8F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</TotalTime>
  <Words>1609</Words>
  <Application>Microsoft Macintosh PowerPoint</Application>
  <PresentationFormat>On-screen Show (16:9)</PresentationFormat>
  <Paragraphs>185</Paragraphs>
  <Slides>20</Slides>
  <Notes>12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Times New Roman</vt:lpstr>
      <vt:lpstr>Edu VIC WA NT Beginner</vt:lpstr>
      <vt:lpstr>Wingdings</vt:lpstr>
      <vt:lpstr>Nunito Light</vt:lpstr>
      <vt:lpstr>Aptos</vt:lpstr>
      <vt:lpstr>Mulish</vt:lpstr>
      <vt:lpstr>Arial</vt:lpstr>
      <vt:lpstr>English Teacher Portfolio by Slidesgo</vt:lpstr>
      <vt:lpstr>Listening and integrated skills A2</vt:lpstr>
      <vt:lpstr>Revision</vt:lpstr>
      <vt:lpstr>Test description</vt:lpstr>
      <vt:lpstr>Listening skills and strategies</vt:lpstr>
      <vt:lpstr>Practical listening skills and strategies</vt:lpstr>
      <vt:lpstr>Understanding instructions and Predicting </vt:lpstr>
      <vt:lpstr>Identifying key words</vt:lpstr>
      <vt:lpstr>Identifying key words </vt:lpstr>
      <vt:lpstr>PowerPoint Presentation</vt:lpstr>
      <vt:lpstr>Listening for specific information</vt:lpstr>
      <vt:lpstr>PRACTICE</vt:lpstr>
      <vt:lpstr>PowerPoint Presentation</vt:lpstr>
      <vt:lpstr>PowerPoint Presentation</vt:lpstr>
      <vt:lpstr>Recognizing distractors </vt:lpstr>
      <vt:lpstr>PowerPoint Presentation</vt:lpstr>
      <vt:lpstr>Practice test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and integrated skills A2</dc:title>
  <cp:lastModifiedBy>CNE086 Nguyễn Hà Phương</cp:lastModifiedBy>
  <cp:revision>17</cp:revision>
  <dcterms:modified xsi:type="dcterms:W3CDTF">2025-09-11T03:07:14Z</dcterms:modified>
</cp:coreProperties>
</file>